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57" r:id="rId9"/>
    <p:sldId id="258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8" y="1109309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b="1" dirty="0"/>
              <a:t>Michael</a:t>
            </a:r>
            <a:r>
              <a:rPr lang="en-AU" sz="4000" dirty="0"/>
              <a:t> </a:t>
            </a:r>
            <a:r>
              <a:rPr lang="en-AU" sz="4000" b="1" dirty="0" err="1"/>
              <a:t>DarT</a:t>
            </a:r>
            <a:r>
              <a:rPr lang="en-AU" sz="4000" b="1" dirty="0"/>
              <a:t> </a:t>
            </a:r>
            <a:br>
              <a:rPr lang="en-AU" sz="4000" dirty="0"/>
            </a:br>
            <a:r>
              <a:rPr lang="en-AU" dirty="0"/>
              <a:t>T1A2 –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203" y="3079043"/>
            <a:ext cx="8249592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FC260B-FA6A-4E28-8E52-E81C7F0E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3" y="3466923"/>
            <a:ext cx="5143082" cy="3179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A4310-6B2C-4613-8F7E-DC5BA48D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379" y="1280938"/>
            <a:ext cx="3600217" cy="367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A59EC-656B-4642-8310-E66063D99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796001"/>
            <a:ext cx="4421677" cy="22459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4037583" y="22948"/>
            <a:ext cx="4116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WEBSITE | Desktop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023D-2BBD-4D88-9C6C-C1E3347E31E4}"/>
              </a:ext>
            </a:extLst>
          </p:cNvPr>
          <p:cNvSpPr txBox="1"/>
          <p:nvPr/>
        </p:nvSpPr>
        <p:spPr>
          <a:xfrm>
            <a:off x="6179236" y="1022444"/>
            <a:ext cx="152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Grid Layout</a:t>
            </a:r>
          </a:p>
          <a:p>
            <a:pPr algn="ctr"/>
            <a:r>
              <a:rPr lang="en-AU" sz="1200" dirty="0"/>
              <a:t>making easier for the audience to view content on larger screens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D406-ABC2-44D0-833B-5C048767860F}"/>
              </a:ext>
            </a:extLst>
          </p:cNvPr>
          <p:cNvSpPr txBox="1"/>
          <p:nvPr/>
        </p:nvSpPr>
        <p:spPr>
          <a:xfrm>
            <a:off x="5334735" y="2059452"/>
            <a:ext cx="2250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Flex Layout (Columns)</a:t>
            </a:r>
          </a:p>
          <a:p>
            <a:pPr algn="ctr"/>
            <a:r>
              <a:rPr lang="en-AU" sz="1200" dirty="0"/>
              <a:t>Making the content easy to view for when the audience shrinks the screen 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E0D0C2-B291-416B-9D08-43125C54A599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E599F-545C-4A6D-9DE4-4D615EC227A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906003" y="1396182"/>
            <a:ext cx="3273233" cy="134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D4271-74F1-4952-8602-432E6DF5E4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85261" y="2474951"/>
            <a:ext cx="924516" cy="477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5ECF5-83D2-4752-9BC0-0FB05E820B1E}"/>
              </a:ext>
            </a:extLst>
          </p:cNvPr>
          <p:cNvSpPr txBox="1"/>
          <p:nvPr/>
        </p:nvSpPr>
        <p:spPr>
          <a:xfrm>
            <a:off x="6198823" y="4165287"/>
            <a:ext cx="183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Placeholder text in form fields to guide the audience to fill out the form complete with a send button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A16D06-0F00-4848-B053-0FB116A193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861622" y="3962327"/>
            <a:ext cx="2337201" cy="710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FEB1C-ED56-4892-9816-916E37032978}"/>
              </a:ext>
            </a:extLst>
          </p:cNvPr>
          <p:cNvSpPr txBox="1"/>
          <p:nvPr/>
        </p:nvSpPr>
        <p:spPr>
          <a:xfrm>
            <a:off x="6198823" y="682308"/>
            <a:ext cx="231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Curved edges for easy viewing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DA3A3-FBB8-44F5-A1CA-48E79CBA946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729401" y="820808"/>
            <a:ext cx="1469422" cy="452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7F9A7-2CD6-45DB-9730-A4C136AAAEE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751623" y="6329485"/>
            <a:ext cx="1953192" cy="176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9361C8-451A-49F4-A598-686336DFA129}"/>
              </a:ext>
            </a:extLst>
          </p:cNvPr>
          <p:cNvSpPr txBox="1"/>
          <p:nvPr/>
        </p:nvSpPr>
        <p:spPr>
          <a:xfrm>
            <a:off x="6011538" y="3013454"/>
            <a:ext cx="1834328" cy="104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Padding to keep the text and borders clear of each other to improve the audiences readability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29192-857F-473D-A41A-CFED49A12894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7845866" y="3429000"/>
            <a:ext cx="745117" cy="107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F32618-A3DC-44BC-A4C7-F0690488FB7F}"/>
              </a:ext>
            </a:extLst>
          </p:cNvPr>
          <p:cNvSpPr/>
          <p:nvPr/>
        </p:nvSpPr>
        <p:spPr>
          <a:xfrm>
            <a:off x="7704815" y="6006319"/>
            <a:ext cx="3272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Audience can trust that the website is authentic and ethical with credits added to the footer for any externally sourced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913B1-110C-4822-B7D5-3D40B45E9F34}"/>
              </a:ext>
            </a:extLst>
          </p:cNvPr>
          <p:cNvSpPr/>
          <p:nvPr/>
        </p:nvSpPr>
        <p:spPr>
          <a:xfrm>
            <a:off x="674893" y="3005258"/>
            <a:ext cx="1951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/>
              <a:t>Link to top added to</a:t>
            </a:r>
          </a:p>
          <a:p>
            <a:pPr algn="ctr"/>
            <a:r>
              <a:rPr lang="en-AU" sz="1200" dirty="0"/>
              <a:t> pages with more content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CB1FA5-9FF3-42F7-95A3-6EBC7303D6B5}"/>
              </a:ext>
            </a:extLst>
          </p:cNvPr>
          <p:cNvCxnSpPr>
            <a:cxnSpLocks/>
          </p:cNvCxnSpPr>
          <p:nvPr/>
        </p:nvCxnSpPr>
        <p:spPr>
          <a:xfrm flipV="1">
            <a:off x="2539871" y="3022327"/>
            <a:ext cx="332534" cy="191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E90B39-8363-4ECD-BED2-2208D1A84095}"/>
              </a:ext>
            </a:extLst>
          </p:cNvPr>
          <p:cNvCxnSpPr>
            <a:cxnSpLocks/>
          </p:cNvCxnSpPr>
          <p:nvPr/>
        </p:nvCxnSpPr>
        <p:spPr>
          <a:xfrm>
            <a:off x="8448627" y="844552"/>
            <a:ext cx="99922" cy="590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6FB3578-4925-4105-9701-EE203DB4DF99}"/>
              </a:ext>
            </a:extLst>
          </p:cNvPr>
          <p:cNvSpPr/>
          <p:nvPr/>
        </p:nvSpPr>
        <p:spPr>
          <a:xfrm>
            <a:off x="6519580" y="5386731"/>
            <a:ext cx="3272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Hover over image effect added to help the audience identify what they are selecting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F1B6AF-D216-408D-86B8-273CD90DC47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944414" y="5617564"/>
            <a:ext cx="4575166" cy="127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90A35-4454-430E-8EEC-F93BA37EDE82}"/>
              </a:ext>
            </a:extLst>
          </p:cNvPr>
          <p:cNvSpPr/>
          <p:nvPr/>
        </p:nvSpPr>
        <p:spPr>
          <a:xfrm>
            <a:off x="4257067" y="6215174"/>
            <a:ext cx="3677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000" b="1" dirty="0"/>
              <a:t>- THANK YOU 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CD6906-24C0-4403-9898-FCF146CF8A02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A2289-710D-47F5-9ED4-33D0904F5092}"/>
              </a:ext>
            </a:extLst>
          </p:cNvPr>
          <p:cNvSpPr txBox="1"/>
          <p:nvPr/>
        </p:nvSpPr>
        <p:spPr>
          <a:xfrm>
            <a:off x="2024770" y="4368515"/>
            <a:ext cx="8499250" cy="25545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AU" sz="1600" b="1" dirty="0"/>
              <a:t>Wireframes </a:t>
            </a:r>
          </a:p>
          <a:p>
            <a:r>
              <a:rPr lang="en-AU" sz="1600" dirty="0"/>
              <a:t>I enjoyed planning out the pages across the different devices</a:t>
            </a:r>
          </a:p>
          <a:p>
            <a:endParaRPr lang="en-AU" sz="1600" dirty="0"/>
          </a:p>
          <a:p>
            <a:r>
              <a:rPr lang="en-AU" sz="1600" b="1" dirty="0"/>
              <a:t>Header Title and Image </a:t>
            </a:r>
          </a:p>
          <a:p>
            <a:r>
              <a:rPr lang="en-AU" sz="1600" dirty="0"/>
              <a:t>The look and feel of the header area</a:t>
            </a:r>
          </a:p>
          <a:p>
            <a:endParaRPr lang="en-AU" sz="1600" b="1" dirty="0"/>
          </a:p>
          <a:p>
            <a:endParaRPr lang="en-AU" sz="1600" b="1" dirty="0"/>
          </a:p>
          <a:p>
            <a:endParaRPr lang="en-AU" sz="1600" b="1" dirty="0"/>
          </a:p>
          <a:p>
            <a:endParaRPr lang="en-AU" sz="1600" b="1" dirty="0"/>
          </a:p>
          <a:p>
            <a:r>
              <a:rPr lang="en-AU" sz="1600" b="1" dirty="0"/>
              <a:t>Navbar </a:t>
            </a:r>
          </a:p>
          <a:p>
            <a:r>
              <a:rPr lang="en-AU" sz="1600" dirty="0"/>
              <a:t>I really like the hover and active page effects</a:t>
            </a:r>
          </a:p>
          <a:p>
            <a:endParaRPr lang="en-AU" sz="1600" dirty="0"/>
          </a:p>
          <a:p>
            <a:r>
              <a:rPr lang="en-AU" sz="1600" b="1" dirty="0"/>
              <a:t>Social Media Logo Bar</a:t>
            </a:r>
          </a:p>
          <a:p>
            <a:r>
              <a:rPr lang="en-AU" sz="1600" dirty="0"/>
              <a:t>I like visible it is on the page and the hover 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FDED3-85FB-4919-B572-31BF0671B9F3}"/>
              </a:ext>
            </a:extLst>
          </p:cNvPr>
          <p:cNvSpPr txBox="1"/>
          <p:nvPr/>
        </p:nvSpPr>
        <p:spPr>
          <a:xfrm>
            <a:off x="2498715" y="689558"/>
            <a:ext cx="755136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CHALLENGES</a:t>
            </a:r>
          </a:p>
          <a:p>
            <a:r>
              <a:rPr lang="en-AU" sz="1400" b="1" dirty="0"/>
              <a:t>Flexbox</a:t>
            </a:r>
            <a:r>
              <a:rPr lang="en-AU" sz="1400" dirty="0"/>
              <a:t> </a:t>
            </a:r>
          </a:p>
          <a:p>
            <a:r>
              <a:rPr lang="en-AU" sz="1400" dirty="0"/>
              <a:t>Getting the components to behave how I wanted them to for when the screen was adjusted to a smaller size</a:t>
            </a:r>
          </a:p>
          <a:p>
            <a:endParaRPr lang="en-AU" sz="1400" dirty="0"/>
          </a:p>
          <a:p>
            <a:r>
              <a:rPr lang="en-AU" sz="1400" b="1" dirty="0"/>
              <a:t>Responsive Design </a:t>
            </a:r>
          </a:p>
          <a:p>
            <a:r>
              <a:rPr lang="en-AU" sz="1400" b="1" dirty="0"/>
              <a:t>I</a:t>
            </a:r>
            <a:r>
              <a:rPr lang="en-AU" sz="1400" dirty="0"/>
              <a:t>ssues with text and images resizing when scaling up to larger devices</a:t>
            </a:r>
          </a:p>
          <a:p>
            <a:endParaRPr lang="en-AU" sz="1400" b="1" dirty="0"/>
          </a:p>
          <a:p>
            <a:r>
              <a:rPr lang="en-AU" sz="1400" b="1" dirty="0"/>
              <a:t>Navbar</a:t>
            </a:r>
          </a:p>
          <a:p>
            <a:r>
              <a:rPr lang="en-AU" sz="1400" dirty="0"/>
              <a:t>Hover would only appear over text and not the whole Nav item for longer/multi-lined titles</a:t>
            </a:r>
          </a:p>
          <a:p>
            <a:endParaRPr lang="en-AU" sz="1400" b="1" dirty="0"/>
          </a:p>
          <a:p>
            <a:r>
              <a:rPr lang="en-AU" sz="1400" b="1" dirty="0"/>
              <a:t>Social Media Logo Bar</a:t>
            </a:r>
          </a:p>
          <a:p>
            <a:r>
              <a:rPr lang="en-AU" sz="1400" dirty="0"/>
              <a:t>Flex Box to flex into a column on smaller screens.</a:t>
            </a:r>
            <a:endParaRPr lang="en-AU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ADB05-2A06-496C-A264-1E16462F4FDD}"/>
              </a:ext>
            </a:extLst>
          </p:cNvPr>
          <p:cNvSpPr/>
          <p:nvPr/>
        </p:nvSpPr>
        <p:spPr>
          <a:xfrm>
            <a:off x="5273517" y="0"/>
            <a:ext cx="2001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387796-4D83-4B26-88C2-9EB6A345ED85}"/>
              </a:ext>
            </a:extLst>
          </p:cNvPr>
          <p:cNvCxnSpPr/>
          <p:nvPr/>
        </p:nvCxnSpPr>
        <p:spPr>
          <a:xfrm>
            <a:off x="2173801" y="623458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532F6B-3B4F-49B6-BE15-1DE3BB3531F2}"/>
              </a:ext>
            </a:extLst>
          </p:cNvPr>
          <p:cNvSpPr/>
          <p:nvPr/>
        </p:nvSpPr>
        <p:spPr>
          <a:xfrm>
            <a:off x="5199614" y="3999183"/>
            <a:ext cx="2149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u="sng" dirty="0"/>
              <a:t>FAVOURITE PARTS</a:t>
            </a:r>
          </a:p>
        </p:txBody>
      </p:sp>
    </p:spTree>
    <p:extLst>
      <p:ext uri="{BB962C8B-B14F-4D97-AF65-F5344CB8AC3E}">
        <p14:creationId xmlns:p14="http://schemas.microsoft.com/office/powerpoint/2010/main" val="14573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DD9F8-60ED-4AD8-AF38-CD868206D8D0}"/>
              </a:ext>
            </a:extLst>
          </p:cNvPr>
          <p:cNvSpPr txBox="1"/>
          <p:nvPr/>
        </p:nvSpPr>
        <p:spPr>
          <a:xfrm>
            <a:off x="5261476" y="38481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SITEMAP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4369A-827B-4D77-AF0C-915C9A536EE4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B1CC67-8726-424E-9C33-D1A132C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75" y="815616"/>
            <a:ext cx="6613047" cy="550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C5B7B-7D0B-4D52-A044-FE52E3E393D5}"/>
              </a:ext>
            </a:extLst>
          </p:cNvPr>
          <p:cNvSpPr txBox="1"/>
          <p:nvPr/>
        </p:nvSpPr>
        <p:spPr>
          <a:xfrm>
            <a:off x="828618" y="1807945"/>
            <a:ext cx="2034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Pages are linked to each other allowing the audience to navigate to any part of the site from their active (current)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4FF1D-6150-4CD7-AC73-0BC52AF6498F}"/>
              </a:ext>
            </a:extLst>
          </p:cNvPr>
          <p:cNvCxnSpPr>
            <a:cxnSpLocks/>
          </p:cNvCxnSpPr>
          <p:nvPr/>
        </p:nvCxnSpPr>
        <p:spPr>
          <a:xfrm>
            <a:off x="2611078" y="2315776"/>
            <a:ext cx="3484922" cy="6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356DC-56B6-45D2-A4D4-520C100C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1249491"/>
            <a:ext cx="9533446" cy="43590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FC3E2-6323-4932-B486-B2DC9E7F160D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FC98E-C3BE-4563-A0A6-CEDC84E4B66D}"/>
              </a:ext>
            </a:extLst>
          </p:cNvPr>
          <p:cNvSpPr txBox="1"/>
          <p:nvPr/>
        </p:nvSpPr>
        <p:spPr>
          <a:xfrm>
            <a:off x="3743497" y="16471"/>
            <a:ext cx="470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WIREFRAMES | Mobile View</a:t>
            </a:r>
          </a:p>
        </p:txBody>
      </p:sp>
    </p:spTree>
    <p:extLst>
      <p:ext uri="{BB962C8B-B14F-4D97-AF65-F5344CB8AC3E}">
        <p14:creationId xmlns:p14="http://schemas.microsoft.com/office/powerpoint/2010/main" val="40960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222CB-12F4-460F-BDB7-75C57CD96B97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FE33E0-8162-4CC8-913D-82069730F3D6}"/>
              </a:ext>
            </a:extLst>
          </p:cNvPr>
          <p:cNvSpPr/>
          <p:nvPr/>
        </p:nvSpPr>
        <p:spPr>
          <a:xfrm>
            <a:off x="3825987" y="1647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Tablet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7C53-851A-46AC-9B4D-6ECD9904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7" y="1333318"/>
            <a:ext cx="1116446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06A2F-9819-4B69-B0C8-432152D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0" y="699005"/>
            <a:ext cx="7741087" cy="2894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6082E-1BCE-4CE1-9010-ED3BBA80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10" y="3793406"/>
            <a:ext cx="7741087" cy="2752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1CF56-B18D-4674-B953-0F4690DE8A0B}"/>
              </a:ext>
            </a:extLst>
          </p:cNvPr>
          <p:cNvSpPr/>
          <p:nvPr/>
        </p:nvSpPr>
        <p:spPr>
          <a:xfrm>
            <a:off x="3801541" y="-24079"/>
            <a:ext cx="4927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Desktop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3449B-B198-4EE0-913B-BB2424BB8B37}"/>
              </a:ext>
            </a:extLst>
          </p:cNvPr>
          <p:cNvCxnSpPr/>
          <p:nvPr/>
        </p:nvCxnSpPr>
        <p:spPr>
          <a:xfrm>
            <a:off x="2202402" y="458237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5B2E9D-6E84-4B8D-8365-D4EFBC5A7F36}"/>
              </a:ext>
            </a:extLst>
          </p:cNvPr>
          <p:cNvSpPr/>
          <p:nvPr/>
        </p:nvSpPr>
        <p:spPr>
          <a:xfrm>
            <a:off x="3113949" y="733429"/>
            <a:ext cx="5488728" cy="12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E0707-5912-451D-A530-B076A5571FC4}"/>
              </a:ext>
            </a:extLst>
          </p:cNvPr>
          <p:cNvSpPr/>
          <p:nvPr/>
        </p:nvSpPr>
        <p:spPr>
          <a:xfrm>
            <a:off x="3073972" y="744082"/>
            <a:ext cx="56401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u="sng" dirty="0"/>
              <a:t>Simplified Layout</a:t>
            </a:r>
            <a:endParaRPr lang="en-AU" u="sng" dirty="0"/>
          </a:p>
          <a:p>
            <a:pPr algn="ctr"/>
            <a:r>
              <a:rPr lang="en-AU" sz="1400" b="1" dirty="0"/>
              <a:t>Header</a:t>
            </a:r>
            <a:r>
              <a:rPr lang="en-AU" sz="1200" dirty="0"/>
              <a:t> – with text and image</a:t>
            </a:r>
          </a:p>
          <a:p>
            <a:pPr algn="ctr"/>
            <a:r>
              <a:rPr lang="en-AU" sz="1400" b="1" dirty="0"/>
              <a:t>Nav Bar </a:t>
            </a:r>
            <a:r>
              <a:rPr lang="en-AU" sz="1200" dirty="0"/>
              <a:t>– to access other pages easily</a:t>
            </a:r>
          </a:p>
          <a:p>
            <a:pPr algn="ctr"/>
            <a:r>
              <a:rPr lang="en-AU" sz="1400" b="1" dirty="0"/>
              <a:t>Body</a:t>
            </a:r>
            <a:r>
              <a:rPr lang="en-AU" sz="1200" dirty="0"/>
              <a:t> – Grid or Block layout </a:t>
            </a:r>
          </a:p>
          <a:p>
            <a:pPr algn="ctr"/>
            <a:r>
              <a:rPr lang="en-AU" sz="1400" b="1" dirty="0"/>
              <a:t>Footer</a:t>
            </a:r>
            <a:r>
              <a:rPr lang="en-AU" sz="1200" dirty="0"/>
              <a:t> – Copyright Information and link to Sitemap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17560-7532-44C1-9480-0706AC4FA72B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3CB523-A13D-4788-9710-602F5EBC54E8}"/>
              </a:ext>
            </a:extLst>
          </p:cNvPr>
          <p:cNvSpPr txBox="1"/>
          <p:nvPr/>
        </p:nvSpPr>
        <p:spPr>
          <a:xfrm>
            <a:off x="3073972" y="16471"/>
            <a:ext cx="603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86BA2-7789-4641-A9B4-1EB0637126F0}"/>
              </a:ext>
            </a:extLst>
          </p:cNvPr>
          <p:cNvSpPr txBox="1"/>
          <p:nvPr/>
        </p:nvSpPr>
        <p:spPr>
          <a:xfrm>
            <a:off x="3079725" y="2192601"/>
            <a:ext cx="56051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Design</a:t>
            </a:r>
          </a:p>
          <a:p>
            <a:pPr algn="ctr"/>
            <a:r>
              <a:rPr lang="en-AU" sz="1200" b="1" dirty="0"/>
              <a:t>Uniformed Layout </a:t>
            </a:r>
            <a:r>
              <a:rPr lang="en-AU" sz="1200" dirty="0"/>
              <a:t>– Header, Nav Bar and Footer and same </a:t>
            </a:r>
          </a:p>
          <a:p>
            <a:pPr algn="ctr"/>
            <a:r>
              <a:rPr lang="en-AU" sz="1200" dirty="0"/>
              <a:t> background colour across all pages.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Navbar – </a:t>
            </a:r>
            <a:r>
              <a:rPr lang="en-AU" sz="1200" dirty="0"/>
              <a:t>Active Page identified with a different colour, font-weight and uppercase text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dirty="0"/>
              <a:t>Hover feature to identify to the audience </a:t>
            </a:r>
          </a:p>
          <a:p>
            <a:pPr algn="ctr"/>
            <a:r>
              <a:rPr lang="en-AU" sz="1200" dirty="0"/>
              <a:t>what page they are selecting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Body</a:t>
            </a:r>
            <a:r>
              <a:rPr lang="en-AU" sz="1200" dirty="0"/>
              <a:t> – lots of blank areas for a spacious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Images</a:t>
            </a:r>
            <a:r>
              <a:rPr lang="en-AU" sz="1200" dirty="0"/>
              <a:t> – to add value to the content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Scroll Bar </a:t>
            </a:r>
            <a:r>
              <a:rPr lang="en-AU" sz="1200" dirty="0"/>
              <a:t>– for the About Me and Blog pages to scroll through content easily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Colours – </a:t>
            </a:r>
            <a:r>
              <a:rPr lang="en-AU" sz="1200" dirty="0"/>
              <a:t>shades of blue and green for a calm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Curved Edges </a:t>
            </a:r>
            <a:r>
              <a:rPr lang="en-AU" sz="1200" dirty="0"/>
              <a:t>– easier on the eyes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Form and Social Media Links </a:t>
            </a:r>
            <a:r>
              <a:rPr lang="en-AU" sz="1200" dirty="0"/>
              <a:t>– to connect with the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– to show the audience the website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4F8FFC-C687-4FDD-9C9F-3B8EEC223D59}"/>
              </a:ext>
            </a:extLst>
          </p:cNvPr>
          <p:cNvSpPr/>
          <p:nvPr/>
        </p:nvSpPr>
        <p:spPr>
          <a:xfrm>
            <a:off x="3114564" y="2192601"/>
            <a:ext cx="5488113" cy="44213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5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17504-4EAB-48B0-BE95-A6549C5A625A}"/>
              </a:ext>
            </a:extLst>
          </p:cNvPr>
          <p:cNvSpPr/>
          <p:nvPr/>
        </p:nvSpPr>
        <p:spPr>
          <a:xfrm>
            <a:off x="3076743" y="16471"/>
            <a:ext cx="6038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1209BB-0BBB-4732-83F4-87E7487CDDC0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6475B-5A32-4835-AEF2-0B4E8CB389A5}"/>
              </a:ext>
            </a:extLst>
          </p:cNvPr>
          <p:cNvSpPr/>
          <p:nvPr/>
        </p:nvSpPr>
        <p:spPr>
          <a:xfrm>
            <a:off x="2694262" y="3861675"/>
            <a:ext cx="6981874" cy="2715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03E4C-47DA-43C0-B558-32DEE8DD28DC}"/>
              </a:ext>
            </a:extLst>
          </p:cNvPr>
          <p:cNvSpPr txBox="1"/>
          <p:nvPr/>
        </p:nvSpPr>
        <p:spPr>
          <a:xfrm>
            <a:off x="3425982" y="1187372"/>
            <a:ext cx="5340032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AU" sz="1400" b="1" dirty="0"/>
              <a:t>Navbar</a:t>
            </a:r>
            <a:endParaRPr lang="en-AU" sz="1200" b="1" dirty="0"/>
          </a:p>
          <a:p>
            <a:pPr algn="ctr"/>
            <a:r>
              <a:rPr lang="en-AU" sz="1200" dirty="0"/>
              <a:t>Changed how the active page is identified with a smaller font-weight.</a:t>
            </a:r>
          </a:p>
          <a:p>
            <a:pPr algn="ctr"/>
            <a:r>
              <a:rPr lang="en-AU" sz="1200" dirty="0"/>
              <a:t>This was to keep the Navbar in one line and also to fix the hover issue that was only highlighting the text rather than the complete nav item.</a:t>
            </a:r>
          </a:p>
          <a:p>
            <a:pPr algn="ctr"/>
            <a:endParaRPr lang="en-AU" sz="1200" b="1" u="sng" dirty="0"/>
          </a:p>
          <a:p>
            <a:pPr algn="ctr"/>
            <a:r>
              <a:rPr lang="en-AU" sz="1400" b="1" dirty="0"/>
              <a:t>Sitemap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Removed sitemap from page as it wasn’t necessary for a 4 page site</a:t>
            </a:r>
          </a:p>
          <a:p>
            <a:pPr algn="ctr"/>
            <a:endParaRPr lang="en-AU" sz="1400" b="1" dirty="0"/>
          </a:p>
          <a:p>
            <a:pPr algn="ctr"/>
            <a:endParaRPr lang="en-AU" sz="1400" b="1" dirty="0"/>
          </a:p>
          <a:p>
            <a:pPr algn="ctr"/>
            <a:r>
              <a:rPr lang="en-AU" sz="1400" b="1" dirty="0"/>
              <a:t>Scrollbar</a:t>
            </a:r>
            <a:endParaRPr lang="en-AU" sz="1200" b="1" dirty="0"/>
          </a:p>
          <a:p>
            <a:pPr algn="ctr"/>
            <a:r>
              <a:rPr lang="en-AU" sz="1200" dirty="0"/>
              <a:t>Only planned for two pages to keep header and nav bar fixed but felt it was not necessary. Replaced with a “Back to Top” link in Footer.</a:t>
            </a:r>
          </a:p>
          <a:p>
            <a:pPr algn="ctr"/>
            <a:endParaRPr lang="en-AU" sz="1400" b="1" dirty="0"/>
          </a:p>
          <a:p>
            <a:pPr algn="ctr"/>
            <a:endParaRPr lang="en-AU" sz="1400" b="1" dirty="0"/>
          </a:p>
          <a:p>
            <a:pPr algn="ctr"/>
            <a:r>
              <a:rPr lang="en-AU" sz="1400" b="1" dirty="0"/>
              <a:t>Grid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I</a:t>
            </a:r>
            <a:r>
              <a:rPr lang="en-AU" sz="1200" dirty="0"/>
              <a:t>nstead of using just flexbox, I used the Grid to control my “blog posts” so that they can wrap easily into a column on smaller screens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E4F736-40A2-4078-BDC3-87D20B9D78E3}"/>
              </a:ext>
            </a:extLst>
          </p:cNvPr>
          <p:cNvSpPr/>
          <p:nvPr/>
        </p:nvSpPr>
        <p:spPr>
          <a:xfrm>
            <a:off x="3425984" y="735204"/>
            <a:ext cx="5340032" cy="29559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16CDE-404A-46F9-AFD8-C706777C6999}"/>
              </a:ext>
            </a:extLst>
          </p:cNvPr>
          <p:cNvSpPr txBox="1"/>
          <p:nvPr/>
        </p:nvSpPr>
        <p:spPr>
          <a:xfrm>
            <a:off x="2694266" y="4261877"/>
            <a:ext cx="6803472" cy="30469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AU" sz="1200" b="1" dirty="0"/>
              <a:t>Header Image – </a:t>
            </a:r>
            <a:r>
              <a:rPr lang="en-AU" sz="1200" dirty="0"/>
              <a:t>added a header image to increase the  page identity amongst the audience</a:t>
            </a:r>
          </a:p>
          <a:p>
            <a:pPr algn="ctr"/>
            <a:endParaRPr lang="en-AU" sz="1200" u="sng" dirty="0"/>
          </a:p>
          <a:p>
            <a:pPr algn="ctr"/>
            <a:r>
              <a:rPr lang="en-AU" sz="1200" b="1" dirty="0"/>
              <a:t>Backgrounds and Borders </a:t>
            </a:r>
            <a:r>
              <a:rPr lang="en-AU" sz="1200" dirty="0"/>
              <a:t> -  used colours and borders to help the audience differentiate content within some of the pages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Link to Social Media page -</a:t>
            </a:r>
            <a:r>
              <a:rPr lang="en-AU" sz="1200" dirty="0"/>
              <a:t>  connecting the audience direct from my blog to my social media </a:t>
            </a:r>
            <a:r>
              <a:rPr lang="en-AU" sz="1200" b="1" dirty="0"/>
              <a:t>via a link opening in a new tab</a:t>
            </a:r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Border Shading</a:t>
            </a:r>
          </a:p>
          <a:p>
            <a:pPr algn="ctr"/>
            <a:r>
              <a:rPr lang="en-AU" sz="1200" dirty="0"/>
              <a:t>Added border shading to multiple sections and images for a sleek look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Hover Effects</a:t>
            </a:r>
          </a:p>
          <a:p>
            <a:pPr algn="ctr"/>
            <a:r>
              <a:rPr lang="en-AU" sz="1200" dirty="0"/>
              <a:t>Change of background colours and increased size for certain images to increase visual aesthetic with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Captions - </a:t>
            </a:r>
            <a:r>
              <a:rPr lang="en-AU" sz="1200" dirty="0"/>
              <a:t>to explain the pictures</a:t>
            </a:r>
          </a:p>
          <a:p>
            <a:pPr algn="ctr"/>
            <a:endParaRPr lang="en-AU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5A21FC-BE2A-4B36-A512-2273010C2546}"/>
              </a:ext>
            </a:extLst>
          </p:cNvPr>
          <p:cNvSpPr/>
          <p:nvPr/>
        </p:nvSpPr>
        <p:spPr>
          <a:xfrm>
            <a:off x="5498719" y="3914834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u="sng" dirty="0"/>
              <a:t>Additions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1A43B-B3A8-4ACA-B029-FB6D90248ED1}"/>
              </a:ext>
            </a:extLst>
          </p:cNvPr>
          <p:cNvSpPr/>
          <p:nvPr/>
        </p:nvSpPr>
        <p:spPr>
          <a:xfrm>
            <a:off x="5537192" y="797756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u="sng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50639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ED7A58F-27AF-4948-BEFA-47C85B36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591" y="1795607"/>
            <a:ext cx="2348465" cy="4798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6EDDF-274C-4E3E-8C5F-F995B2FA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91" y="1817711"/>
            <a:ext cx="2377081" cy="479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801D7-F604-412B-B975-A3F299F50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772" y="1817711"/>
            <a:ext cx="2377081" cy="47907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845AC5-1A6A-45EE-8132-49B5B738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72" y="1817711"/>
            <a:ext cx="2379119" cy="4788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1964872" y="151660"/>
            <a:ext cx="771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WEBSITE | Mobile View</a:t>
            </a:r>
          </a:p>
          <a:p>
            <a:pPr algn="ctr"/>
            <a:endParaRPr lang="en-AU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171DA-9FB9-4E0F-B794-3D998AAE4A2E}"/>
              </a:ext>
            </a:extLst>
          </p:cNvPr>
          <p:cNvCxnSpPr/>
          <p:nvPr/>
        </p:nvCxnSpPr>
        <p:spPr>
          <a:xfrm>
            <a:off x="2177235" y="689885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E6AC5-DE1A-479E-9491-C0726DB32E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051059" y="1451128"/>
            <a:ext cx="721226" cy="872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0AB48-70EC-4099-9ACD-968DBC684723}"/>
              </a:ext>
            </a:extLst>
          </p:cNvPr>
          <p:cNvCxnSpPr>
            <a:cxnSpLocks/>
          </p:cNvCxnSpPr>
          <p:nvPr/>
        </p:nvCxnSpPr>
        <p:spPr>
          <a:xfrm>
            <a:off x="1051059" y="1453607"/>
            <a:ext cx="0" cy="5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B0A2F-61A9-420A-95B0-923AB075D96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74736" cy="1751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6D470-4C38-454F-ACB2-91BB7A268E4B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59555" y="1475755"/>
            <a:ext cx="451626" cy="196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3A949-34A8-456D-8148-D8ACDDC660A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911181" y="1475755"/>
            <a:ext cx="710424" cy="1831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702E1-8AC1-48BB-9582-F471EE300194}"/>
              </a:ext>
            </a:extLst>
          </p:cNvPr>
          <p:cNvCxnSpPr>
            <a:cxnSpLocks/>
          </p:cNvCxnSpPr>
          <p:nvPr/>
        </p:nvCxnSpPr>
        <p:spPr>
          <a:xfrm>
            <a:off x="8328638" y="1817711"/>
            <a:ext cx="1170143" cy="367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FD186-028C-4959-99ED-2B67B28C93C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616296" y="1476301"/>
            <a:ext cx="96517" cy="410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42CFDE-F79C-451B-BB9D-B2A17BAB3AE1}"/>
              </a:ext>
            </a:extLst>
          </p:cNvPr>
          <p:cNvSpPr txBox="1"/>
          <p:nvPr/>
        </p:nvSpPr>
        <p:spPr>
          <a:xfrm>
            <a:off x="9360719" y="829970"/>
            <a:ext cx="27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Form to send a private message as another way for the audience to connect with 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67E7D-AD3A-4707-8729-A49A1CCBAA63}"/>
              </a:ext>
            </a:extLst>
          </p:cNvPr>
          <p:cNvSpPr txBox="1"/>
          <p:nvPr/>
        </p:nvSpPr>
        <p:spPr>
          <a:xfrm>
            <a:off x="4651349" y="829424"/>
            <a:ext cx="25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Background colour and borders </a:t>
            </a:r>
          </a:p>
          <a:p>
            <a:pPr algn="ctr"/>
            <a:r>
              <a:rPr lang="en-AU" sz="1200" dirty="0"/>
              <a:t>to help the audience differentiate 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98448C-4BF0-4EC9-A8D5-3900E379FFA0}"/>
              </a:ext>
            </a:extLst>
          </p:cNvPr>
          <p:cNvSpPr txBox="1"/>
          <p:nvPr/>
        </p:nvSpPr>
        <p:spPr>
          <a:xfrm>
            <a:off x="1918564" y="1297239"/>
            <a:ext cx="279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Text aligned to left and gaps to break </a:t>
            </a:r>
          </a:p>
          <a:p>
            <a:pPr algn="ctr"/>
            <a:r>
              <a:rPr lang="en-AU" sz="1200" dirty="0"/>
              <a:t>up paragraphs for easy reading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223432-9062-4B2A-B373-F0F5CD4599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555656" cy="3422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E460E-D0F4-4480-9E3E-18E1ADCB6FAB}"/>
              </a:ext>
            </a:extLst>
          </p:cNvPr>
          <p:cNvSpPr txBox="1"/>
          <p:nvPr/>
        </p:nvSpPr>
        <p:spPr>
          <a:xfrm>
            <a:off x="96216" y="804797"/>
            <a:ext cx="190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Title and Image for the audience to identify my page over others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6A5DA7-AE2D-4674-ADB5-41C201208000}"/>
              </a:ext>
            </a:extLst>
          </p:cNvPr>
          <p:cNvSpPr/>
          <p:nvPr/>
        </p:nvSpPr>
        <p:spPr>
          <a:xfrm>
            <a:off x="7126845" y="1171380"/>
            <a:ext cx="240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Links to access social media to</a:t>
            </a:r>
          </a:p>
          <a:p>
            <a:pPr algn="ctr"/>
            <a:r>
              <a:rPr lang="en-AU" sz="1200" dirty="0"/>
              <a:t> increase connectivity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A7F2E792-3E21-4E8E-8AAA-F119F1F8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61" y="3751722"/>
            <a:ext cx="3946941" cy="28244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D31705E-7E4F-4918-A09D-BCB03DD6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73" y="3753988"/>
            <a:ext cx="3946263" cy="28244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DF1E75-3ED9-4990-87E3-6732CDB06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562" y="668939"/>
            <a:ext cx="3946941" cy="285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204A3-C088-45E3-AD12-58B414F7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890" y="659530"/>
            <a:ext cx="3957030" cy="28636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1111850" y="-599"/>
            <a:ext cx="10325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WEBSITE | Tablet View</a:t>
            </a:r>
          </a:p>
          <a:p>
            <a:pPr algn="ctr"/>
            <a:endParaRPr lang="en-AU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DE2D8-B64E-4567-93EC-C08195D19BD6}"/>
              </a:ext>
            </a:extLst>
          </p:cNvPr>
          <p:cNvCxnSpPr>
            <a:cxnSpLocks/>
          </p:cNvCxnSpPr>
          <p:nvPr/>
        </p:nvCxnSpPr>
        <p:spPr>
          <a:xfrm>
            <a:off x="1953087" y="539691"/>
            <a:ext cx="83849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80FA3-1849-4796-BB6F-246AB8AD90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739317" y="3363997"/>
            <a:ext cx="1247164" cy="9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722-1F46-495A-B538-3FDBF7BB6FB1}"/>
              </a:ext>
            </a:extLst>
          </p:cNvPr>
          <p:cNvSpPr txBox="1"/>
          <p:nvPr/>
        </p:nvSpPr>
        <p:spPr>
          <a:xfrm>
            <a:off x="216514" y="313315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Footer with </a:t>
            </a:r>
          </a:p>
          <a:p>
            <a:pPr algn="ctr"/>
            <a:r>
              <a:rPr lang="en-AU" sz="1200" dirty="0"/>
              <a:t>Copyright info to protect my content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CDDF0-47A6-44FB-AE33-B1CAF30C3DB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45496" y="5379765"/>
            <a:ext cx="545366" cy="146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0213C6-DAFA-408C-8CAD-0399399AE50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746094" y="4555197"/>
            <a:ext cx="2559206" cy="352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AE613E-5ACB-49EB-BBA2-CEAB845D2CBF}"/>
              </a:ext>
            </a:extLst>
          </p:cNvPr>
          <p:cNvSpPr txBox="1"/>
          <p:nvPr/>
        </p:nvSpPr>
        <p:spPr>
          <a:xfrm>
            <a:off x="216514" y="4047365"/>
            <a:ext cx="152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Links to external social media </a:t>
            </a:r>
          </a:p>
          <a:p>
            <a:pPr algn="ctr"/>
            <a:r>
              <a:rPr lang="en-AU" sz="1200" dirty="0"/>
              <a:t>site  via blog for increased connectivity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AD129-548F-4A97-9D98-32B3B9BF0F04}"/>
              </a:ext>
            </a:extLst>
          </p:cNvPr>
          <p:cNvSpPr txBox="1"/>
          <p:nvPr/>
        </p:nvSpPr>
        <p:spPr>
          <a:xfrm>
            <a:off x="216513" y="5295744"/>
            <a:ext cx="162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Captions to give </a:t>
            </a:r>
          </a:p>
          <a:p>
            <a:pPr algn="ctr"/>
            <a:r>
              <a:rPr lang="en-AU" sz="1200" dirty="0"/>
              <a:t>meaning to a picture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B9FEC1-936E-4424-B239-B7E5615423D2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9906145" y="4052223"/>
            <a:ext cx="506076" cy="179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EB934-8B83-4522-A92E-338C6C7F94B0}"/>
              </a:ext>
            </a:extLst>
          </p:cNvPr>
          <p:cNvSpPr txBox="1"/>
          <p:nvPr/>
        </p:nvSpPr>
        <p:spPr>
          <a:xfrm>
            <a:off x="10412221" y="3359725"/>
            <a:ext cx="165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Highlighted background, uppercase and bold text for the audience to identify which page they’re currently 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C2070E-1FD6-46B2-AFD0-03E5A435661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029313" y="5685787"/>
            <a:ext cx="1880878" cy="616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1B906-F55C-402A-8835-BB4B724CC44A}"/>
              </a:ext>
            </a:extLst>
          </p:cNvPr>
          <p:cNvSpPr txBox="1"/>
          <p:nvPr/>
        </p:nvSpPr>
        <p:spPr>
          <a:xfrm>
            <a:off x="139935" y="5979389"/>
            <a:ext cx="188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Grid view for blogs with gaps to make it easy to read for the audience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359D2-0890-459B-9637-45DE8584AE6C}"/>
              </a:ext>
            </a:extLst>
          </p:cNvPr>
          <p:cNvCxnSpPr>
            <a:cxnSpLocks/>
          </p:cNvCxnSpPr>
          <p:nvPr/>
        </p:nvCxnSpPr>
        <p:spPr>
          <a:xfrm flipH="1">
            <a:off x="8724901" y="846295"/>
            <a:ext cx="17277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4BCEE1-4053-45FF-8C0F-DF1D57A52366}"/>
              </a:ext>
            </a:extLst>
          </p:cNvPr>
          <p:cNvSpPr txBox="1"/>
          <p:nvPr/>
        </p:nvSpPr>
        <p:spPr>
          <a:xfrm>
            <a:off x="10374361" y="599421"/>
            <a:ext cx="1601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List view to make it easier to read work history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3693CD-3C53-4B95-9ED2-D1BBA66E74C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845497" y="790879"/>
            <a:ext cx="1581118" cy="21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A2E217-4BB2-4956-B5D1-2197B964C574}"/>
              </a:ext>
            </a:extLst>
          </p:cNvPr>
          <p:cNvSpPr txBox="1"/>
          <p:nvPr/>
        </p:nvSpPr>
        <p:spPr>
          <a:xfrm>
            <a:off x="216514" y="684961"/>
            <a:ext cx="162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Page heading to </a:t>
            </a:r>
          </a:p>
          <a:p>
            <a:pPr algn="ctr"/>
            <a:r>
              <a:rPr lang="en-AU" sz="1200" dirty="0"/>
              <a:t>emphasise what the </a:t>
            </a:r>
          </a:p>
          <a:p>
            <a:pPr algn="ctr"/>
            <a:r>
              <a:rPr lang="en-AU" sz="1200" dirty="0"/>
              <a:t>content is about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C90C4-4D30-4071-9F22-F75F2B9375B1}"/>
              </a:ext>
            </a:extLst>
          </p:cNvPr>
          <p:cNvCxnSpPr>
            <a:cxnSpLocks/>
          </p:cNvCxnSpPr>
          <p:nvPr/>
        </p:nvCxnSpPr>
        <p:spPr>
          <a:xfrm>
            <a:off x="1874467" y="2077438"/>
            <a:ext cx="926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AD4789-CB0F-435D-97A8-F07B33031622}"/>
              </a:ext>
            </a:extLst>
          </p:cNvPr>
          <p:cNvSpPr txBox="1"/>
          <p:nvPr/>
        </p:nvSpPr>
        <p:spPr>
          <a:xfrm>
            <a:off x="139935" y="1814853"/>
            <a:ext cx="170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 scales up to increase visibility for audience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25661-EBDC-4171-AC45-96D93FF4FAAB}"/>
              </a:ext>
            </a:extLst>
          </p:cNvPr>
          <p:cNvCxnSpPr>
            <a:cxnSpLocks/>
          </p:cNvCxnSpPr>
          <p:nvPr/>
        </p:nvCxnSpPr>
        <p:spPr>
          <a:xfrm flipH="1">
            <a:off x="9982201" y="1597677"/>
            <a:ext cx="470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D9B7AD-4650-4B1F-AE2C-A64669F4176C}"/>
              </a:ext>
            </a:extLst>
          </p:cNvPr>
          <p:cNvSpPr txBox="1"/>
          <p:nvPr/>
        </p:nvSpPr>
        <p:spPr>
          <a:xfrm>
            <a:off x="10472549" y="1338857"/>
            <a:ext cx="15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Images used for increased aesthetic for audience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5561A6-7058-405B-8EF5-CE6C55D77F5E}"/>
              </a:ext>
            </a:extLst>
          </p:cNvPr>
          <p:cNvCxnSpPr>
            <a:cxnSpLocks/>
          </p:cNvCxnSpPr>
          <p:nvPr/>
        </p:nvCxnSpPr>
        <p:spPr>
          <a:xfrm flipH="1" flipV="1">
            <a:off x="7433051" y="2703647"/>
            <a:ext cx="2958094" cy="6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989245-A2D5-4633-950B-08B8CDC55F24}"/>
              </a:ext>
            </a:extLst>
          </p:cNvPr>
          <p:cNvSpPr txBox="1"/>
          <p:nvPr/>
        </p:nvSpPr>
        <p:spPr>
          <a:xfrm>
            <a:off x="10445907" y="2188485"/>
            <a:ext cx="165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 used as a link to open document in a new tab keeping the audience on the website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52A601-C7EC-40A4-93E4-37315762D52A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5714523" y="5388340"/>
            <a:ext cx="4769728" cy="178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824D4C-39ED-4EB7-A03D-FBD4476CDC6E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5629013" y="3204148"/>
            <a:ext cx="4855238" cy="2363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CBFC8CB-5254-4990-BCEA-F3251A3A61F8}"/>
              </a:ext>
            </a:extLst>
          </p:cNvPr>
          <p:cNvSpPr/>
          <p:nvPr/>
        </p:nvSpPr>
        <p:spPr>
          <a:xfrm>
            <a:off x="10484251" y="4874669"/>
            <a:ext cx="16496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Border and image shading used throughout the website to create a sleek feel improving the aesthetic for the audience</a:t>
            </a:r>
          </a:p>
        </p:txBody>
      </p:sp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875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Rockwell Nova Light</vt:lpstr>
      <vt:lpstr>Wingdings</vt:lpstr>
      <vt:lpstr>LeafVTI</vt:lpstr>
      <vt:lpstr>Michael DarT  T1A2 –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73</cp:revision>
  <dcterms:created xsi:type="dcterms:W3CDTF">2020-11-12T01:18:08Z</dcterms:created>
  <dcterms:modified xsi:type="dcterms:W3CDTF">2020-11-14T07:49:33Z</dcterms:modified>
</cp:coreProperties>
</file>