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Michael</a:t>
            </a:r>
            <a:r>
              <a:rPr lang="en-AU" sz="4000" dirty="0"/>
              <a:t> </a:t>
            </a:r>
            <a:r>
              <a:rPr lang="en-AU" sz="4000" b="1" dirty="0" err="1"/>
              <a:t>DarT</a:t>
            </a:r>
            <a:r>
              <a:rPr lang="en-AU" sz="4000" b="1" dirty="0"/>
              <a:t> </a:t>
            </a:r>
            <a:br>
              <a:rPr lang="en-AU" sz="4000" dirty="0"/>
            </a:br>
            <a:r>
              <a:rPr lang="en-AU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4037583" y="22948"/>
            <a:ext cx="4116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WEBSITE | Desktop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6" y="1284516"/>
            <a:ext cx="4828245" cy="1956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368461" y="1043557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751622" y="2405094"/>
            <a:ext cx="23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</p:cNvCxnSpPr>
          <p:nvPr/>
        </p:nvCxnSpPr>
        <p:spPr>
          <a:xfrm flipH="1">
            <a:off x="5320794" y="1652570"/>
            <a:ext cx="1089707" cy="789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707B88-706A-400B-8A95-8253A9B9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49" y="1652570"/>
            <a:ext cx="3745363" cy="311079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5286" y="3236091"/>
            <a:ext cx="1478162" cy="92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679881" y="5517207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Placeholder text in form fields </a:t>
            </a:r>
          </a:p>
          <a:p>
            <a:pPr algn="ctr"/>
            <a:r>
              <a:rPr lang="en-AU" sz="1200" dirty="0"/>
              <a:t>to guide the audience to fill out the form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E5DE54-1B07-44D9-89D9-BA28D6B5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4143954"/>
            <a:ext cx="5340425" cy="23719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194502" y="5559390"/>
            <a:ext cx="2485379" cy="188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915285" y="5045312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998128" y="4519532"/>
            <a:ext cx="917157" cy="6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80900-E0F7-4FE5-9941-E21B259CD5BC}"/>
              </a:ext>
            </a:extLst>
          </p:cNvPr>
          <p:cNvSpPr txBox="1"/>
          <p:nvPr/>
        </p:nvSpPr>
        <p:spPr>
          <a:xfrm>
            <a:off x="6853806" y="6123618"/>
            <a:ext cx="396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Send button for the audience to send once completed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</p:cNvCxnSpPr>
          <p:nvPr/>
        </p:nvCxnSpPr>
        <p:spPr>
          <a:xfrm flipH="1">
            <a:off x="3722436" y="6260986"/>
            <a:ext cx="3131370" cy="93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2858434" y="3378683"/>
            <a:ext cx="25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380340" y="3108961"/>
            <a:ext cx="1478094" cy="59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2661840" y="6273143"/>
            <a:ext cx="722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THANK YOU | </a:t>
            </a:r>
            <a:r>
              <a:rPr lang="en-AU" sz="2800" b="1" dirty="0"/>
              <a:t>TIME FOR A QUICK DEMO…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498717" y="3801963"/>
            <a:ext cx="75513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FAVOURITE PARTS</a:t>
            </a:r>
          </a:p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 </a:t>
            </a:r>
          </a:p>
          <a:p>
            <a:r>
              <a:rPr lang="en-AU" sz="1600" dirty="0"/>
              <a:t>The look and feel of the header area</a:t>
            </a:r>
          </a:p>
          <a:p>
            <a:endParaRPr lang="en-AU" sz="1600" b="1" dirty="0"/>
          </a:p>
          <a:p>
            <a:r>
              <a:rPr lang="en-AU" sz="1600" b="1" dirty="0"/>
              <a:t>Navbar</a:t>
            </a:r>
          </a:p>
          <a:p>
            <a:r>
              <a:rPr lang="en-AU" sz="1600" dirty="0"/>
              <a:t>Social Media Logo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498717" y="729735"/>
            <a:ext cx="75513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273517" y="0"/>
            <a:ext cx="2001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261476" y="3848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 active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3743497" y="16471"/>
            <a:ext cx="47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3825987" y="1647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7" y="133331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0" y="699005"/>
            <a:ext cx="7741087" cy="2894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10" y="3793406"/>
            <a:ext cx="7741087" cy="2752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3801541" y="-24079"/>
            <a:ext cx="492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3113949" y="733429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3073972" y="744082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3073972" y="16471"/>
            <a:ext cx="603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3079725" y="2192601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3114564" y="2192601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17504-4EAB-48B0-BE95-A6549C5A625A}"/>
              </a:ext>
            </a:extLst>
          </p:cNvPr>
          <p:cNvSpPr/>
          <p:nvPr/>
        </p:nvSpPr>
        <p:spPr>
          <a:xfrm>
            <a:off x="3076743" y="16471"/>
            <a:ext cx="603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1209BB-0BBB-4732-83F4-87E7487CDDC0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6475B-5A32-4835-AEF2-0B4E8CB389A5}"/>
              </a:ext>
            </a:extLst>
          </p:cNvPr>
          <p:cNvSpPr/>
          <p:nvPr/>
        </p:nvSpPr>
        <p:spPr>
          <a:xfrm>
            <a:off x="3399052" y="4313442"/>
            <a:ext cx="5372507" cy="227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3E4C-47DA-43C0-B558-32DEE8DD28DC}"/>
              </a:ext>
            </a:extLst>
          </p:cNvPr>
          <p:cNvSpPr txBox="1"/>
          <p:nvPr/>
        </p:nvSpPr>
        <p:spPr>
          <a:xfrm>
            <a:off x="3361849" y="757169"/>
            <a:ext cx="54887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Changes</a:t>
            </a:r>
          </a:p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Removed sitemap from page as it wasn’t necessary for a 4 page site</a:t>
            </a:r>
            <a:endParaRPr lang="en-AU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4F736-40A2-4078-BDC3-87D20B9D78E3}"/>
              </a:ext>
            </a:extLst>
          </p:cNvPr>
          <p:cNvSpPr/>
          <p:nvPr/>
        </p:nvSpPr>
        <p:spPr>
          <a:xfrm>
            <a:off x="3425984" y="735204"/>
            <a:ext cx="5340032" cy="33547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16CDE-404A-46F9-AFD8-C706777C6999}"/>
              </a:ext>
            </a:extLst>
          </p:cNvPr>
          <p:cNvSpPr txBox="1"/>
          <p:nvPr/>
        </p:nvSpPr>
        <p:spPr>
          <a:xfrm>
            <a:off x="3399052" y="4289756"/>
            <a:ext cx="53400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increase the  page identity amongst the audience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  <a:endParaRPr lang="en-AU" sz="1200" b="1" u="sng" dirty="0"/>
          </a:p>
        </p:txBody>
      </p:sp>
    </p:spTree>
    <p:extLst>
      <p:ext uri="{BB962C8B-B14F-4D97-AF65-F5344CB8AC3E}">
        <p14:creationId xmlns:p14="http://schemas.microsoft.com/office/powerpoint/2010/main" val="5063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A9FE90B-5F18-45E2-9A51-5BF34E07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1896273"/>
            <a:ext cx="2440189" cy="471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28" y="1896273"/>
            <a:ext cx="2415742" cy="4710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73" y="1896272"/>
            <a:ext cx="2403586" cy="47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837AA6-F601-4DF0-B904-2CDE2815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662" y="1896272"/>
            <a:ext cx="2416394" cy="471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267893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536896" y="1821180"/>
            <a:ext cx="828255" cy="406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12813" y="1476301"/>
            <a:ext cx="236064" cy="2270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62099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09D01-9B4A-4F55-A1A0-56628FF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71" y="668678"/>
            <a:ext cx="3946263" cy="2854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89C0A-829B-4B8D-B5D5-8A8D513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659530"/>
            <a:ext cx="3946263" cy="28636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C8F7B-C49B-4DC9-B5AF-56485D27A75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19619" y="3119485"/>
            <a:ext cx="1533064" cy="30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93D55-8B19-4EF5-9FD2-82378C2B23F8}"/>
              </a:ext>
            </a:extLst>
          </p:cNvPr>
          <p:cNvSpPr txBox="1"/>
          <p:nvPr/>
        </p:nvSpPr>
        <p:spPr>
          <a:xfrm>
            <a:off x="10452683" y="279631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 to top added to pages with more content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681634-83A2-4C62-97ED-C9B96812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70" y="3768497"/>
            <a:ext cx="3946263" cy="281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5242C-2405-43B3-8FAF-E927C3711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1" y="3753988"/>
            <a:ext cx="3946263" cy="28244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86624" cy="650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5051261"/>
            <a:ext cx="597232" cy="32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323757" y="5064911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874467" y="5684004"/>
            <a:ext cx="2112301" cy="61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216513" y="5977608"/>
            <a:ext cx="165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Grid view for blogs </a:t>
            </a:r>
          </a:p>
          <a:p>
            <a:pPr algn="ctr"/>
            <a:r>
              <a:rPr lang="en-AU" sz="1200" dirty="0"/>
              <a:t>with gaps for easy reading for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11577" y="1501494"/>
            <a:ext cx="2377036" cy="30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88613" y="1201412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736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55</cp:revision>
  <dcterms:created xsi:type="dcterms:W3CDTF">2020-11-12T01:18:08Z</dcterms:created>
  <dcterms:modified xsi:type="dcterms:W3CDTF">2020-11-13T04:33:06Z</dcterms:modified>
</cp:coreProperties>
</file>