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520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3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1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2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6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3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0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1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0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3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19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723F4-92F5-4993-A07A-DD2D3B2A0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829" y="420658"/>
            <a:ext cx="10280342" cy="1720850"/>
          </a:xfrm>
        </p:spPr>
        <p:txBody>
          <a:bodyPr anchor="ctr">
            <a:noAutofit/>
          </a:bodyPr>
          <a:lstStyle/>
          <a:p>
            <a:r>
              <a:rPr lang="en-AU" sz="4000" dirty="0"/>
              <a:t>Michael Dart | Portfolio</a:t>
            </a:r>
            <a:br>
              <a:rPr lang="en-AU" sz="4000" dirty="0"/>
            </a:br>
            <a:r>
              <a:rPr lang="en-AU" sz="4000" dirty="0"/>
              <a:t>T1A2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B0706-6B7C-45D5-A69F-BB6A2D567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7083" y="2576514"/>
            <a:ext cx="5876909" cy="1720850"/>
          </a:xfrm>
        </p:spPr>
        <p:txBody>
          <a:bodyPr anchor="ctr">
            <a:normAutofit/>
          </a:bodyPr>
          <a:lstStyle/>
          <a:p>
            <a:r>
              <a:rPr lang="en-AU" dirty="0"/>
              <a:t>A portfolio assignment for my first project as a developer.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76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E1BA26-738A-485A-824F-DA61B88B8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46" y="1377401"/>
            <a:ext cx="2551550" cy="50523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C807C7-016F-42B4-8DD1-F185349AB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045" y="1377402"/>
            <a:ext cx="2545348" cy="50523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565E3B-A28C-4E20-B2DC-599EFB4D8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142" y="1377402"/>
            <a:ext cx="2532540" cy="5052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73715D-48EE-42FC-AA91-6206982A2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5431" y="1377400"/>
            <a:ext cx="2545299" cy="5052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739FDC-EDB9-4DAE-A9F2-9B0AB3568C85}"/>
              </a:ext>
            </a:extLst>
          </p:cNvPr>
          <p:cNvSpPr txBox="1"/>
          <p:nvPr/>
        </p:nvSpPr>
        <p:spPr>
          <a:xfrm>
            <a:off x="3293318" y="171450"/>
            <a:ext cx="5605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Michael Dart | Portfolio                 MOBILE VIEW</a:t>
            </a:r>
          </a:p>
        </p:txBody>
      </p:sp>
    </p:spTree>
    <p:extLst>
      <p:ext uri="{BB962C8B-B14F-4D97-AF65-F5344CB8AC3E}">
        <p14:creationId xmlns:p14="http://schemas.microsoft.com/office/powerpoint/2010/main" val="193044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4115E3-FC26-4983-A935-06F6329EF481}"/>
              </a:ext>
            </a:extLst>
          </p:cNvPr>
          <p:cNvSpPr/>
          <p:nvPr/>
        </p:nvSpPr>
        <p:spPr>
          <a:xfrm>
            <a:off x="933450" y="16471"/>
            <a:ext cx="103250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dirty="0"/>
              <a:t>Michael Dart | Portfolio | TABLET 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F90190-CA9A-48DD-8877-ABB9CF878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68" y="677853"/>
            <a:ext cx="3510497" cy="2885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F5F160-6CA1-4BC7-AD7E-B2A745164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307" y="677853"/>
            <a:ext cx="3483383" cy="2885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0EFB11-511F-410F-A70E-0B8FFAD34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82" y="3802053"/>
            <a:ext cx="3483383" cy="28699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E2BDB9-92AD-4073-A2C2-5F5175155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308" y="3802053"/>
            <a:ext cx="3483382" cy="286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7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D26F52-81ED-4752-A590-8FF6700695DF}"/>
              </a:ext>
            </a:extLst>
          </p:cNvPr>
          <p:cNvSpPr/>
          <p:nvPr/>
        </p:nvSpPr>
        <p:spPr>
          <a:xfrm>
            <a:off x="3722436" y="154905"/>
            <a:ext cx="4356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/>
              <a:t>Michael Dart | Portfolio | DESKTOP 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B473C1-D2CD-427C-8F6D-BC22AF897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501" y="4146754"/>
            <a:ext cx="4828245" cy="17749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271F77-A91F-44BD-976E-F2CE6EB52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501" y="936306"/>
            <a:ext cx="4828245" cy="1956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8D9A2A-D87F-4B0E-81AE-38F2AAC4C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254" y="936306"/>
            <a:ext cx="2749299" cy="283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69964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1F3F0"/>
      </a:lt2>
      <a:accent1>
        <a:srgbClr val="C33BD5"/>
      </a:accent1>
      <a:accent2>
        <a:srgbClr val="742DC5"/>
      </a:accent2>
      <a:accent3>
        <a:srgbClr val="423BD5"/>
      </a:accent3>
      <a:accent4>
        <a:srgbClr val="2961C3"/>
      </a:accent4>
      <a:accent5>
        <a:srgbClr val="3BB4D5"/>
      </a:accent5>
      <a:accent6>
        <a:srgbClr val="28C0A2"/>
      </a:accent6>
      <a:hlink>
        <a:srgbClr val="3F8EBF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37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 Light</vt:lpstr>
      <vt:lpstr>Rockwell Nova Light</vt:lpstr>
      <vt:lpstr>Wingdings</vt:lpstr>
      <vt:lpstr>LeafVTI</vt:lpstr>
      <vt:lpstr>Michael Dart | Portfolio T1A2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Michael Dart - Portfolio T1A2</dc:title>
  <dc:creator>Michael Dart</dc:creator>
  <cp:lastModifiedBy>Michael Dart</cp:lastModifiedBy>
  <cp:revision>6</cp:revision>
  <dcterms:created xsi:type="dcterms:W3CDTF">2020-11-12T01:18:08Z</dcterms:created>
  <dcterms:modified xsi:type="dcterms:W3CDTF">2020-11-12T02:12:45Z</dcterms:modified>
</cp:coreProperties>
</file>