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5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b="1" dirty="0"/>
              <a:t>Michael</a:t>
            </a:r>
            <a:r>
              <a:rPr lang="en-AU" sz="4000" dirty="0"/>
              <a:t> </a:t>
            </a:r>
            <a:r>
              <a:rPr lang="en-AU" sz="4000" b="1" dirty="0" err="1"/>
              <a:t>DarT</a:t>
            </a:r>
            <a:r>
              <a:rPr lang="en-AU" sz="4000" b="1" dirty="0"/>
              <a:t> </a:t>
            </a:r>
            <a:br>
              <a:rPr lang="en-AU" sz="4000" dirty="0"/>
            </a:br>
            <a:r>
              <a:rPr lang="en-AU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FC260B-FA6A-4E28-8E52-E81C7F0E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" y="3466923"/>
            <a:ext cx="5143082" cy="3179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A4310-6B2C-4613-8F7E-DC5BA48D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79" y="1280938"/>
            <a:ext cx="3600217" cy="367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A59EC-656B-4642-8310-E66063D99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796001"/>
            <a:ext cx="4421677" cy="22459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4037583" y="22948"/>
            <a:ext cx="4116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WEBSITE | Desktop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179236" y="1022444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334735" y="2059452"/>
            <a:ext cx="225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906003" y="1396182"/>
            <a:ext cx="3273233" cy="134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85261" y="2474951"/>
            <a:ext cx="924516" cy="477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198823" y="4165287"/>
            <a:ext cx="183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Placeholder text in form fields to guide the audience to fill out the form complete with a send button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861622" y="3962327"/>
            <a:ext cx="2337201" cy="710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198823" y="682308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729401" y="820808"/>
            <a:ext cx="1469422" cy="452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751623" y="6329485"/>
            <a:ext cx="1953192" cy="17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6011538" y="3013454"/>
            <a:ext cx="1834328" cy="104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7845866" y="3429000"/>
            <a:ext cx="745117" cy="107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F32618-A3DC-44BC-A4C7-F0690488FB7F}"/>
              </a:ext>
            </a:extLst>
          </p:cNvPr>
          <p:cNvSpPr/>
          <p:nvPr/>
        </p:nvSpPr>
        <p:spPr>
          <a:xfrm>
            <a:off x="7704815" y="6006319"/>
            <a:ext cx="327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Audience can trust that the website is authentic and ethical with credits added to the footer for any externally sourced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913B1-110C-4822-B7D5-3D40B45E9F34}"/>
              </a:ext>
            </a:extLst>
          </p:cNvPr>
          <p:cNvSpPr/>
          <p:nvPr/>
        </p:nvSpPr>
        <p:spPr>
          <a:xfrm>
            <a:off x="674893" y="3005258"/>
            <a:ext cx="1951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/>
              <a:t>Link to top added to</a:t>
            </a:r>
          </a:p>
          <a:p>
            <a:pPr algn="ctr"/>
            <a:r>
              <a:rPr lang="en-AU" sz="1200" dirty="0"/>
              <a:t> pages with more content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CB1FA5-9FF3-42F7-95A3-6EBC7303D6B5}"/>
              </a:ext>
            </a:extLst>
          </p:cNvPr>
          <p:cNvCxnSpPr>
            <a:cxnSpLocks/>
          </p:cNvCxnSpPr>
          <p:nvPr/>
        </p:nvCxnSpPr>
        <p:spPr>
          <a:xfrm flipV="1">
            <a:off x="2539871" y="3022327"/>
            <a:ext cx="332534" cy="191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E90B39-8363-4ECD-BED2-2208D1A84095}"/>
              </a:ext>
            </a:extLst>
          </p:cNvPr>
          <p:cNvCxnSpPr>
            <a:cxnSpLocks/>
          </p:cNvCxnSpPr>
          <p:nvPr/>
        </p:nvCxnSpPr>
        <p:spPr>
          <a:xfrm>
            <a:off x="8448627" y="844552"/>
            <a:ext cx="99922" cy="590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6FB3578-4925-4105-9701-EE203DB4DF99}"/>
              </a:ext>
            </a:extLst>
          </p:cNvPr>
          <p:cNvSpPr/>
          <p:nvPr/>
        </p:nvSpPr>
        <p:spPr>
          <a:xfrm>
            <a:off x="6519580" y="5386731"/>
            <a:ext cx="3272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Hover over image effect added to help the audience identify what they are selecting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F1B6AF-D216-408D-86B8-273CD90DC47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944414" y="5617564"/>
            <a:ext cx="4575166" cy="127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4257067" y="6215174"/>
            <a:ext cx="3677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000" b="1" dirty="0"/>
              <a:t>- THANK YOU 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024770" y="4368515"/>
            <a:ext cx="8499250" cy="25545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 </a:t>
            </a:r>
          </a:p>
          <a:p>
            <a:r>
              <a:rPr lang="en-AU" sz="1600" dirty="0"/>
              <a:t>The look and feel of the header area</a:t>
            </a:r>
          </a:p>
          <a:p>
            <a:endParaRPr lang="en-AU" sz="1600" b="1" dirty="0"/>
          </a:p>
          <a:p>
            <a:endParaRPr lang="en-AU" sz="1600" b="1" dirty="0"/>
          </a:p>
          <a:p>
            <a:endParaRPr lang="en-AU" sz="1600" b="1" dirty="0"/>
          </a:p>
          <a:p>
            <a:endParaRPr lang="en-AU" sz="1600" b="1" dirty="0"/>
          </a:p>
          <a:p>
            <a:r>
              <a:rPr lang="en-AU" sz="1600" b="1" dirty="0"/>
              <a:t>Navbar </a:t>
            </a:r>
          </a:p>
          <a:p>
            <a:r>
              <a:rPr lang="en-AU" sz="1600" dirty="0"/>
              <a:t>I really like the hover and active page effects</a:t>
            </a:r>
          </a:p>
          <a:p>
            <a:endParaRPr lang="en-AU" sz="1600" dirty="0"/>
          </a:p>
          <a:p>
            <a:r>
              <a:rPr lang="en-AU" sz="1600" b="1" dirty="0"/>
              <a:t>Social Media Logo Bar</a:t>
            </a:r>
          </a:p>
          <a:p>
            <a:r>
              <a:rPr lang="en-AU" sz="1600" dirty="0"/>
              <a:t>I like visible it is on the page and the hover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498715" y="689558"/>
            <a:ext cx="755136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273517" y="0"/>
            <a:ext cx="2001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87796-4D83-4B26-88C2-9EB6A345ED85}"/>
              </a:ext>
            </a:extLst>
          </p:cNvPr>
          <p:cNvCxnSpPr/>
          <p:nvPr/>
        </p:nvCxnSpPr>
        <p:spPr>
          <a:xfrm>
            <a:off x="2173801" y="623458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532F6B-3B4F-49B6-BE15-1DE3BB3531F2}"/>
              </a:ext>
            </a:extLst>
          </p:cNvPr>
          <p:cNvSpPr/>
          <p:nvPr/>
        </p:nvSpPr>
        <p:spPr>
          <a:xfrm>
            <a:off x="5199614" y="3999183"/>
            <a:ext cx="214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FAVOURITE PARTS</a:t>
            </a:r>
          </a:p>
        </p:txBody>
      </p: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261476" y="3848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their active (current)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49491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3743497" y="16471"/>
            <a:ext cx="470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3825987" y="1647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7" y="133331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0" y="699005"/>
            <a:ext cx="7741087" cy="2894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10" y="3793406"/>
            <a:ext cx="7741087" cy="2752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3801541" y="-24079"/>
            <a:ext cx="4927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3113949" y="733429"/>
            <a:ext cx="5488728" cy="12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3073972" y="744082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3073972" y="16471"/>
            <a:ext cx="603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3079725" y="2192601"/>
            <a:ext cx="56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</a:t>
            </a:r>
          </a:p>
          <a:p>
            <a:pPr algn="ctr"/>
            <a:r>
              <a:rPr lang="en-AU" sz="1200" dirty="0"/>
              <a:t>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Images</a:t>
            </a:r>
            <a:r>
              <a:rPr lang="en-AU" sz="1200" dirty="0"/>
              <a:t> – to add value to the content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3114564" y="2192601"/>
            <a:ext cx="5488113" cy="44213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17504-4EAB-48B0-BE95-A6549C5A625A}"/>
              </a:ext>
            </a:extLst>
          </p:cNvPr>
          <p:cNvSpPr/>
          <p:nvPr/>
        </p:nvSpPr>
        <p:spPr>
          <a:xfrm>
            <a:off x="3076743" y="16471"/>
            <a:ext cx="603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1209BB-0BBB-4732-83F4-87E7487CDDC0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6475B-5A32-4835-AEF2-0B4E8CB389A5}"/>
              </a:ext>
            </a:extLst>
          </p:cNvPr>
          <p:cNvSpPr/>
          <p:nvPr/>
        </p:nvSpPr>
        <p:spPr>
          <a:xfrm>
            <a:off x="2694262" y="3861675"/>
            <a:ext cx="6981874" cy="2715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03E4C-47DA-43C0-B558-32DEE8DD28DC}"/>
              </a:ext>
            </a:extLst>
          </p:cNvPr>
          <p:cNvSpPr txBox="1"/>
          <p:nvPr/>
        </p:nvSpPr>
        <p:spPr>
          <a:xfrm>
            <a:off x="3425982" y="1187372"/>
            <a:ext cx="5340032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Sitemap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Removed sitemap from page as it wasn’t necessary for a 4 page site</a:t>
            </a:r>
          </a:p>
          <a:p>
            <a:pPr algn="ctr"/>
            <a:endParaRPr lang="en-AU" sz="1400" b="1" dirty="0"/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b="1" dirty="0"/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E4F736-40A2-4078-BDC3-87D20B9D78E3}"/>
              </a:ext>
            </a:extLst>
          </p:cNvPr>
          <p:cNvSpPr/>
          <p:nvPr/>
        </p:nvSpPr>
        <p:spPr>
          <a:xfrm>
            <a:off x="3425984" y="735204"/>
            <a:ext cx="5340032" cy="29559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16CDE-404A-46F9-AFD8-C706777C6999}"/>
              </a:ext>
            </a:extLst>
          </p:cNvPr>
          <p:cNvSpPr txBox="1"/>
          <p:nvPr/>
        </p:nvSpPr>
        <p:spPr>
          <a:xfrm>
            <a:off x="2694266" y="4261877"/>
            <a:ext cx="6803472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increase the  page identity amongst the audience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Border Shading</a:t>
            </a:r>
          </a:p>
          <a:p>
            <a:pPr algn="ctr"/>
            <a:r>
              <a:rPr lang="en-AU" sz="1200" dirty="0"/>
              <a:t>Added border shading to multiple sections and images for a sleek look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Hover Effects</a:t>
            </a:r>
          </a:p>
          <a:p>
            <a:pPr algn="ctr"/>
            <a:r>
              <a:rPr lang="en-AU" sz="1200" dirty="0"/>
              <a:t>Change of background colours and increased size for certain images to increase visual aesthetic with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5A21FC-BE2A-4B36-A512-2273010C2546}"/>
              </a:ext>
            </a:extLst>
          </p:cNvPr>
          <p:cNvSpPr/>
          <p:nvPr/>
        </p:nvSpPr>
        <p:spPr>
          <a:xfrm>
            <a:off x="5498719" y="391483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1A43B-B3A8-4ACA-B029-FB6D90248ED1}"/>
              </a:ext>
            </a:extLst>
          </p:cNvPr>
          <p:cNvSpPr/>
          <p:nvPr/>
        </p:nvSpPr>
        <p:spPr>
          <a:xfrm>
            <a:off x="5537192" y="797756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50639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D7A58F-27AF-4948-BEFA-47C85B36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591" y="1795607"/>
            <a:ext cx="2348465" cy="4798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6EDDF-274C-4E3E-8C5F-F995B2FA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91" y="1817711"/>
            <a:ext cx="2377081" cy="479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801D7-F604-412B-B975-A3F299F5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772" y="1817711"/>
            <a:ext cx="2377081" cy="47907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845AC5-1A6A-45EE-8132-49B5B738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2" y="1817711"/>
            <a:ext cx="2379119" cy="478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4736" cy="1751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328638" y="1817711"/>
            <a:ext cx="1170143" cy="3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16296" y="1476301"/>
            <a:ext cx="96517" cy="410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555656" cy="3422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A7F2E792-3E21-4E8E-8AAA-F119F1F8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61" y="3751722"/>
            <a:ext cx="3946941" cy="28244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D31705E-7E4F-4918-A09D-BCB03DD6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3" y="3753988"/>
            <a:ext cx="3946263" cy="28244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DF1E75-3ED9-4990-87E3-6732CDB0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562" y="668939"/>
            <a:ext cx="3946941" cy="285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204A3-C088-45E3-AD12-58B414F7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890" y="659530"/>
            <a:ext cx="3957030" cy="28636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>
            <a:cxnSpLocks/>
          </p:cNvCxnSpPr>
          <p:nvPr/>
        </p:nvCxnSpPr>
        <p:spPr>
          <a:xfrm>
            <a:off x="1953087" y="539691"/>
            <a:ext cx="83849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59206" cy="35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906145" y="4052223"/>
            <a:ext cx="506076" cy="179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412221" y="3359725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029313" y="5685787"/>
            <a:ext cx="1880878" cy="616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139935" y="5979389"/>
            <a:ext cx="188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Grid view for blogs with gaps to make it easy to read for the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</p:cNvCxnSpPr>
          <p:nvPr/>
        </p:nvCxnSpPr>
        <p:spPr>
          <a:xfrm flipH="1">
            <a:off x="8724901" y="846295"/>
            <a:ext cx="17277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74361" y="599421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C90C4-4D30-4071-9F22-F75F2B9375B1}"/>
              </a:ext>
            </a:extLst>
          </p:cNvPr>
          <p:cNvCxnSpPr>
            <a:cxnSpLocks/>
          </p:cNvCxnSpPr>
          <p:nvPr/>
        </p:nvCxnSpPr>
        <p:spPr>
          <a:xfrm>
            <a:off x="1874467" y="2077438"/>
            <a:ext cx="926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AD4789-CB0F-435D-97A8-F07B33031622}"/>
              </a:ext>
            </a:extLst>
          </p:cNvPr>
          <p:cNvSpPr txBox="1"/>
          <p:nvPr/>
        </p:nvSpPr>
        <p:spPr>
          <a:xfrm>
            <a:off x="139935" y="1814853"/>
            <a:ext cx="170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scales up to increase visibility for audience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25661-EBDC-4171-AC45-96D93FF4FAAB}"/>
              </a:ext>
            </a:extLst>
          </p:cNvPr>
          <p:cNvCxnSpPr>
            <a:cxnSpLocks/>
          </p:cNvCxnSpPr>
          <p:nvPr/>
        </p:nvCxnSpPr>
        <p:spPr>
          <a:xfrm flipH="1">
            <a:off x="9982201" y="1597677"/>
            <a:ext cx="470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D9B7AD-4650-4B1F-AE2C-A64669F4176C}"/>
              </a:ext>
            </a:extLst>
          </p:cNvPr>
          <p:cNvSpPr txBox="1"/>
          <p:nvPr/>
        </p:nvSpPr>
        <p:spPr>
          <a:xfrm>
            <a:off x="10472549" y="1338857"/>
            <a:ext cx="15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Images used for increased aesthetic for audience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5561A6-7058-405B-8EF5-CE6C55D77F5E}"/>
              </a:ext>
            </a:extLst>
          </p:cNvPr>
          <p:cNvCxnSpPr>
            <a:cxnSpLocks/>
          </p:cNvCxnSpPr>
          <p:nvPr/>
        </p:nvCxnSpPr>
        <p:spPr>
          <a:xfrm flipH="1" flipV="1">
            <a:off x="7433051" y="2703647"/>
            <a:ext cx="2958094" cy="6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989245-A2D5-4633-950B-08B8CDC55F24}"/>
              </a:ext>
            </a:extLst>
          </p:cNvPr>
          <p:cNvSpPr txBox="1"/>
          <p:nvPr/>
        </p:nvSpPr>
        <p:spPr>
          <a:xfrm>
            <a:off x="10445907" y="2188485"/>
            <a:ext cx="165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used as a link to open document in a new tab keeping the audience on the website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52A601-C7EC-40A4-93E4-37315762D52A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5714523" y="5388340"/>
            <a:ext cx="4769728" cy="178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824D4C-39ED-4EB7-A03D-FBD4476CDC6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174326" y="2949724"/>
            <a:ext cx="2309925" cy="2617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CBFC8CB-5254-4990-BCEA-F3251A3A61F8}"/>
              </a:ext>
            </a:extLst>
          </p:cNvPr>
          <p:cNvSpPr/>
          <p:nvPr/>
        </p:nvSpPr>
        <p:spPr>
          <a:xfrm>
            <a:off x="10484251" y="4874669"/>
            <a:ext cx="1649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Border and image shading used throughout the website to create a sleek feel improving the aesthetic for the audience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875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72</cp:revision>
  <dcterms:created xsi:type="dcterms:W3CDTF">2020-11-12T01:18:08Z</dcterms:created>
  <dcterms:modified xsi:type="dcterms:W3CDTF">2020-11-14T07:20:44Z</dcterms:modified>
</cp:coreProperties>
</file>