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CAC5AE-AD73-4819-8F38-7CFEB15AEA2F}">
          <p14:sldIdLst>
            <p14:sldId id="256"/>
            <p14:sldId id="257"/>
          </p14:sldIdLst>
        </p14:section>
        <p14:section name="Untitled Section" id="{47D15E61-76F5-43DE-8C76-D49351DBE527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 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81D-4D04-93E5-2EBF958224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1D-4D04-93E5-2EBF958224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81D-4D04-93E5-2EBF958224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1D-4D04-93E5-2EBF95822411}"/>
              </c:ext>
            </c:extLst>
          </c:dPt>
          <c:dLbls>
            <c:dLbl>
              <c:idx val="0"/>
              <c:layout>
                <c:manualLayout>
                  <c:x val="7.2463768115942915E-3"/>
                  <c:y val="-4.3208990532085143E-2"/>
                </c:manualLayout>
              </c:layout>
              <c:dLblPos val="bestFit"/>
              <c:showLegendKey val="1"/>
              <c:showVal val="1"/>
              <c:showCatName val="1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1D-4D04-93E5-2EBF95822411}"/>
                </c:ext>
              </c:extLst>
            </c:dLbl>
            <c:dLbl>
              <c:idx val="1"/>
              <c:layout>
                <c:manualLayout>
                  <c:x val="8.0917874396135181E-2"/>
                  <c:y val="-0.12422584777974482"/>
                </c:manualLayout>
              </c:layout>
              <c:dLblPos val="bestFit"/>
              <c:showLegendKey val="1"/>
              <c:showVal val="1"/>
              <c:showCatName val="1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1D-4D04-93E5-2EBF95822411}"/>
                </c:ext>
              </c:extLst>
            </c:dLbl>
            <c:dLbl>
              <c:idx val="2"/>
              <c:layout>
                <c:manualLayout>
                  <c:x val="-2.4154589371980676E-2"/>
                  <c:y val="-2.1604495266042561E-2"/>
                </c:manualLayout>
              </c:layout>
              <c:dLblPos val="bestFit"/>
              <c:showLegendKey val="1"/>
              <c:showVal val="1"/>
              <c:showCatName val="1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1D-4D04-93E5-2EBF95822411}"/>
                </c:ext>
              </c:extLst>
            </c:dLbl>
            <c:dLbl>
              <c:idx val="3"/>
              <c:layout>
                <c:manualLayout>
                  <c:x val="-8.695652173913046E-2"/>
                  <c:y val="2.9706180990808521E-2"/>
                </c:manualLayout>
              </c:layout>
              <c:dLblPos val="bestFit"/>
              <c:showLegendKey val="1"/>
              <c:showVal val="1"/>
              <c:showCatName val="1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1D-4D04-93E5-2EBF958224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1"/>
            <c:showSerName val="1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Science Faculty</c:v>
                </c:pt>
                <c:pt idx="1">
                  <c:v>Arts Faculty</c:v>
                </c:pt>
                <c:pt idx="2">
                  <c:v>Business Faclty</c:v>
                </c:pt>
                <c:pt idx="3">
                  <c:v>LAW Faculty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</c:v>
                </c:pt>
                <c:pt idx="1">
                  <c:v>400</c:v>
                </c:pt>
                <c:pt idx="2">
                  <c:v>350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1D-4D04-93E5-2EBF9582241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solidFill>
        <a:srgbClr val="00B0F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AE56F-0D1E-4757-B00B-FE5A82276320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7557FD-1D8A-4F59-A12E-C4473FBAC512}">
      <dgm:prSet phldrT="[Text]"/>
      <dgm:spPr/>
      <dgm:t>
        <a:bodyPr/>
        <a:lstStyle/>
        <a:p>
          <a:r>
            <a:rPr lang="en-US" dirty="0"/>
            <a:t>Science Faculty</a:t>
          </a:r>
        </a:p>
      </dgm:t>
    </dgm:pt>
    <dgm:pt modelId="{CC0C1AD5-25C3-4627-9EB0-4BA86D05BDA0}" type="parTrans" cxnId="{844EE892-770D-407B-8D47-1878399ECE2C}">
      <dgm:prSet/>
      <dgm:spPr/>
      <dgm:t>
        <a:bodyPr/>
        <a:lstStyle/>
        <a:p>
          <a:endParaRPr lang="en-US"/>
        </a:p>
      </dgm:t>
    </dgm:pt>
    <dgm:pt modelId="{4451EEE4-F113-4CAF-AA98-67D6766597C7}" type="sibTrans" cxnId="{844EE892-770D-407B-8D47-1878399ECE2C}">
      <dgm:prSet/>
      <dgm:spPr/>
      <dgm:t>
        <a:bodyPr/>
        <a:lstStyle/>
        <a:p>
          <a:endParaRPr lang="en-US"/>
        </a:p>
      </dgm:t>
    </dgm:pt>
    <dgm:pt modelId="{85E8F5C7-4239-47CD-8771-2C06E8EE6631}">
      <dgm:prSet phldrT="[Text]"/>
      <dgm:spPr/>
      <dgm:t>
        <a:bodyPr/>
        <a:lstStyle/>
        <a:p>
          <a:r>
            <a:rPr lang="en-US" dirty="0"/>
            <a:t>Arts faculty</a:t>
          </a:r>
        </a:p>
      </dgm:t>
    </dgm:pt>
    <dgm:pt modelId="{3AE47058-A9E4-4D8F-BC0B-6E1CEC41829B}" type="parTrans" cxnId="{0095B573-1AFA-4530-B43B-C5E5D4646226}">
      <dgm:prSet/>
      <dgm:spPr/>
      <dgm:t>
        <a:bodyPr/>
        <a:lstStyle/>
        <a:p>
          <a:endParaRPr lang="en-US"/>
        </a:p>
      </dgm:t>
    </dgm:pt>
    <dgm:pt modelId="{EC698B6D-236F-475E-8A7E-8AC4B740DAD6}" type="sibTrans" cxnId="{0095B573-1AFA-4530-B43B-C5E5D4646226}">
      <dgm:prSet/>
      <dgm:spPr/>
      <dgm:t>
        <a:bodyPr/>
        <a:lstStyle/>
        <a:p>
          <a:endParaRPr lang="en-US"/>
        </a:p>
      </dgm:t>
    </dgm:pt>
    <dgm:pt modelId="{45892517-6920-4428-915E-8F793E19A649}">
      <dgm:prSet phldrT="[Text]"/>
      <dgm:spPr/>
      <dgm:t>
        <a:bodyPr/>
        <a:lstStyle/>
        <a:p>
          <a:r>
            <a:rPr lang="en-US" dirty="0"/>
            <a:t>Business Faculty</a:t>
          </a:r>
        </a:p>
      </dgm:t>
    </dgm:pt>
    <dgm:pt modelId="{ECCD0A64-0FCB-4EDD-8B5D-3C446518E056}" type="parTrans" cxnId="{B64352BD-5F6B-49F4-A0F6-D50E1B2EAFAB}">
      <dgm:prSet/>
      <dgm:spPr/>
      <dgm:t>
        <a:bodyPr/>
        <a:lstStyle/>
        <a:p>
          <a:endParaRPr lang="en-US"/>
        </a:p>
      </dgm:t>
    </dgm:pt>
    <dgm:pt modelId="{902D3BC4-CC12-4E3C-8DC3-362C5161D4FF}" type="sibTrans" cxnId="{B64352BD-5F6B-49F4-A0F6-D50E1B2EAFAB}">
      <dgm:prSet/>
      <dgm:spPr/>
      <dgm:t>
        <a:bodyPr/>
        <a:lstStyle/>
        <a:p>
          <a:endParaRPr lang="en-US"/>
        </a:p>
      </dgm:t>
    </dgm:pt>
    <dgm:pt modelId="{7FF2639A-DA45-4CC6-8FC3-83ABC27F4885}">
      <dgm:prSet/>
      <dgm:spPr/>
      <dgm:t>
        <a:bodyPr/>
        <a:lstStyle/>
        <a:p>
          <a:r>
            <a:rPr lang="en-US" dirty="0"/>
            <a:t>LAW Faculty</a:t>
          </a:r>
        </a:p>
      </dgm:t>
    </dgm:pt>
    <dgm:pt modelId="{DEC46B97-2552-422A-A174-14B9C120CDE9}" type="parTrans" cxnId="{8C0ECF93-B3EF-4F83-BA0E-FFA0037B24E8}">
      <dgm:prSet/>
      <dgm:spPr/>
      <dgm:t>
        <a:bodyPr/>
        <a:lstStyle/>
        <a:p>
          <a:endParaRPr lang="en-US"/>
        </a:p>
      </dgm:t>
    </dgm:pt>
    <dgm:pt modelId="{198B3AA4-D6A7-42BE-A337-7A04AED29BC7}" type="sibTrans" cxnId="{8C0ECF93-B3EF-4F83-BA0E-FFA0037B24E8}">
      <dgm:prSet/>
      <dgm:spPr/>
      <dgm:t>
        <a:bodyPr/>
        <a:lstStyle/>
        <a:p>
          <a:endParaRPr lang="en-US"/>
        </a:p>
      </dgm:t>
    </dgm:pt>
    <dgm:pt modelId="{BFBA21C3-F7F4-46B0-8AE5-CAFCC6D7567C}" type="pres">
      <dgm:prSet presAssocID="{C01AE56F-0D1E-4757-B00B-FE5A82276320}" presName="linear" presStyleCnt="0">
        <dgm:presLayoutVars>
          <dgm:dir/>
          <dgm:animLvl val="lvl"/>
          <dgm:resizeHandles val="exact"/>
        </dgm:presLayoutVars>
      </dgm:prSet>
      <dgm:spPr/>
    </dgm:pt>
    <dgm:pt modelId="{DD9BC485-A3A0-42C9-A4DE-229188AE736A}" type="pres">
      <dgm:prSet presAssocID="{487557FD-1D8A-4F59-A12E-C4473FBAC512}" presName="parentLin" presStyleCnt="0"/>
      <dgm:spPr/>
    </dgm:pt>
    <dgm:pt modelId="{879739E7-C0AB-4996-AAE6-7B6A4D397C72}" type="pres">
      <dgm:prSet presAssocID="{487557FD-1D8A-4F59-A12E-C4473FBAC512}" presName="parentLeftMargin" presStyleLbl="node1" presStyleIdx="0" presStyleCnt="4"/>
      <dgm:spPr/>
    </dgm:pt>
    <dgm:pt modelId="{A0EF9B9F-6512-43E4-BF81-7DDDF655D3C3}" type="pres">
      <dgm:prSet presAssocID="{487557FD-1D8A-4F59-A12E-C4473FBAC5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791558-9895-4AE2-99F1-F8AECD2EB3CC}" type="pres">
      <dgm:prSet presAssocID="{487557FD-1D8A-4F59-A12E-C4473FBAC512}" presName="negativeSpace" presStyleCnt="0"/>
      <dgm:spPr/>
    </dgm:pt>
    <dgm:pt modelId="{D0438573-53C6-4ECC-B018-619FBC57C11A}" type="pres">
      <dgm:prSet presAssocID="{487557FD-1D8A-4F59-A12E-C4473FBAC512}" presName="childText" presStyleLbl="conFgAcc1" presStyleIdx="0" presStyleCnt="4">
        <dgm:presLayoutVars>
          <dgm:bulletEnabled val="1"/>
        </dgm:presLayoutVars>
      </dgm:prSet>
      <dgm:spPr/>
    </dgm:pt>
    <dgm:pt modelId="{50E8CA51-8240-4559-ADCD-8899A4B5228C}" type="pres">
      <dgm:prSet presAssocID="{4451EEE4-F113-4CAF-AA98-67D6766597C7}" presName="spaceBetweenRectangles" presStyleCnt="0"/>
      <dgm:spPr/>
    </dgm:pt>
    <dgm:pt modelId="{0D67523D-3716-4B2E-98BB-E81CC06E5C74}" type="pres">
      <dgm:prSet presAssocID="{85E8F5C7-4239-47CD-8771-2C06E8EE6631}" presName="parentLin" presStyleCnt="0"/>
      <dgm:spPr/>
    </dgm:pt>
    <dgm:pt modelId="{360CDB77-2B66-4BA8-BA2C-302A131F4646}" type="pres">
      <dgm:prSet presAssocID="{85E8F5C7-4239-47CD-8771-2C06E8EE6631}" presName="parentLeftMargin" presStyleLbl="node1" presStyleIdx="0" presStyleCnt="4"/>
      <dgm:spPr/>
    </dgm:pt>
    <dgm:pt modelId="{3CE51DE0-6D31-4FAA-A9AA-F7E5A3250658}" type="pres">
      <dgm:prSet presAssocID="{85E8F5C7-4239-47CD-8771-2C06E8EE66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FC0A31-41C7-494D-B29D-C8F04FF34D17}" type="pres">
      <dgm:prSet presAssocID="{85E8F5C7-4239-47CD-8771-2C06E8EE6631}" presName="negativeSpace" presStyleCnt="0"/>
      <dgm:spPr/>
    </dgm:pt>
    <dgm:pt modelId="{2E227963-988B-403F-86AA-8D60121EF339}" type="pres">
      <dgm:prSet presAssocID="{85E8F5C7-4239-47CD-8771-2C06E8EE6631}" presName="childText" presStyleLbl="conFgAcc1" presStyleIdx="1" presStyleCnt="4">
        <dgm:presLayoutVars>
          <dgm:bulletEnabled val="1"/>
        </dgm:presLayoutVars>
      </dgm:prSet>
      <dgm:spPr/>
    </dgm:pt>
    <dgm:pt modelId="{113A6F2F-EA38-4D03-9416-16ED8FEF91C5}" type="pres">
      <dgm:prSet presAssocID="{EC698B6D-236F-475E-8A7E-8AC4B740DAD6}" presName="spaceBetweenRectangles" presStyleCnt="0"/>
      <dgm:spPr/>
    </dgm:pt>
    <dgm:pt modelId="{F5FFFA63-000E-4CA9-A9B5-495C96893FE8}" type="pres">
      <dgm:prSet presAssocID="{45892517-6920-4428-915E-8F793E19A649}" presName="parentLin" presStyleCnt="0"/>
      <dgm:spPr/>
    </dgm:pt>
    <dgm:pt modelId="{9E0A0CE5-BBEC-4657-AB57-65666D59318E}" type="pres">
      <dgm:prSet presAssocID="{45892517-6920-4428-915E-8F793E19A649}" presName="parentLeftMargin" presStyleLbl="node1" presStyleIdx="1" presStyleCnt="4"/>
      <dgm:spPr/>
    </dgm:pt>
    <dgm:pt modelId="{3DF0E284-3542-4A56-B5AC-8E3D89F8A42E}" type="pres">
      <dgm:prSet presAssocID="{45892517-6920-4428-915E-8F793E19A6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10C7F4-E36F-4A43-B2E9-98FC66E45CC4}" type="pres">
      <dgm:prSet presAssocID="{45892517-6920-4428-915E-8F793E19A649}" presName="negativeSpace" presStyleCnt="0"/>
      <dgm:spPr/>
    </dgm:pt>
    <dgm:pt modelId="{A143BB9A-BB02-4E9B-B470-940C27AEE1B6}" type="pres">
      <dgm:prSet presAssocID="{45892517-6920-4428-915E-8F793E19A649}" presName="childText" presStyleLbl="conFgAcc1" presStyleIdx="2" presStyleCnt="4">
        <dgm:presLayoutVars>
          <dgm:bulletEnabled val="1"/>
        </dgm:presLayoutVars>
      </dgm:prSet>
      <dgm:spPr/>
    </dgm:pt>
    <dgm:pt modelId="{8F6C4D77-D14C-4520-97E9-999B8C32C4F3}" type="pres">
      <dgm:prSet presAssocID="{902D3BC4-CC12-4E3C-8DC3-362C5161D4FF}" presName="spaceBetweenRectangles" presStyleCnt="0"/>
      <dgm:spPr/>
    </dgm:pt>
    <dgm:pt modelId="{8574C02B-D920-4CF4-99F2-BE5E72F9AC35}" type="pres">
      <dgm:prSet presAssocID="{7FF2639A-DA45-4CC6-8FC3-83ABC27F4885}" presName="parentLin" presStyleCnt="0"/>
      <dgm:spPr/>
    </dgm:pt>
    <dgm:pt modelId="{D99FC830-8769-43FF-B125-8EB6F69AEF5F}" type="pres">
      <dgm:prSet presAssocID="{7FF2639A-DA45-4CC6-8FC3-83ABC27F4885}" presName="parentLeftMargin" presStyleLbl="node1" presStyleIdx="2" presStyleCnt="4"/>
      <dgm:spPr/>
    </dgm:pt>
    <dgm:pt modelId="{D07FF504-33C6-4601-9F66-95CADE0669E6}" type="pres">
      <dgm:prSet presAssocID="{7FF2639A-DA45-4CC6-8FC3-83ABC27F488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653D2E1-3627-48FB-8050-F76706ACF5FF}" type="pres">
      <dgm:prSet presAssocID="{7FF2639A-DA45-4CC6-8FC3-83ABC27F4885}" presName="negativeSpace" presStyleCnt="0"/>
      <dgm:spPr/>
    </dgm:pt>
    <dgm:pt modelId="{9BDCA08B-2F2A-4B34-84DD-9677ADA6961C}" type="pres">
      <dgm:prSet presAssocID="{7FF2639A-DA45-4CC6-8FC3-83ABC27F488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6E11F30-2203-4EE7-A1C6-CC12FC40131B}" type="presOf" srcId="{C01AE56F-0D1E-4757-B00B-FE5A82276320}" destId="{BFBA21C3-F7F4-46B0-8AE5-CAFCC6D7567C}" srcOrd="0" destOrd="0" presId="urn:microsoft.com/office/officeart/2005/8/layout/list1"/>
    <dgm:cxn modelId="{36D4CF70-22F3-462B-8603-B9BBFA9C586C}" type="presOf" srcId="{85E8F5C7-4239-47CD-8771-2C06E8EE6631}" destId="{360CDB77-2B66-4BA8-BA2C-302A131F4646}" srcOrd="0" destOrd="0" presId="urn:microsoft.com/office/officeart/2005/8/layout/list1"/>
    <dgm:cxn modelId="{0095B573-1AFA-4530-B43B-C5E5D4646226}" srcId="{C01AE56F-0D1E-4757-B00B-FE5A82276320}" destId="{85E8F5C7-4239-47CD-8771-2C06E8EE6631}" srcOrd="1" destOrd="0" parTransId="{3AE47058-A9E4-4D8F-BC0B-6E1CEC41829B}" sibTransId="{EC698B6D-236F-475E-8A7E-8AC4B740DAD6}"/>
    <dgm:cxn modelId="{844EE892-770D-407B-8D47-1878399ECE2C}" srcId="{C01AE56F-0D1E-4757-B00B-FE5A82276320}" destId="{487557FD-1D8A-4F59-A12E-C4473FBAC512}" srcOrd="0" destOrd="0" parTransId="{CC0C1AD5-25C3-4627-9EB0-4BA86D05BDA0}" sibTransId="{4451EEE4-F113-4CAF-AA98-67D6766597C7}"/>
    <dgm:cxn modelId="{8C0ECF93-B3EF-4F83-BA0E-FFA0037B24E8}" srcId="{C01AE56F-0D1E-4757-B00B-FE5A82276320}" destId="{7FF2639A-DA45-4CC6-8FC3-83ABC27F4885}" srcOrd="3" destOrd="0" parTransId="{DEC46B97-2552-422A-A174-14B9C120CDE9}" sibTransId="{198B3AA4-D6A7-42BE-A337-7A04AED29BC7}"/>
    <dgm:cxn modelId="{4BEE3E9F-A24C-44F7-9AC7-0DABAF408C11}" type="presOf" srcId="{487557FD-1D8A-4F59-A12E-C4473FBAC512}" destId="{879739E7-C0AB-4996-AAE6-7B6A4D397C72}" srcOrd="0" destOrd="0" presId="urn:microsoft.com/office/officeart/2005/8/layout/list1"/>
    <dgm:cxn modelId="{8A77F8AE-56EC-4364-B32F-5A72463F2C24}" type="presOf" srcId="{45892517-6920-4428-915E-8F793E19A649}" destId="{3DF0E284-3542-4A56-B5AC-8E3D89F8A42E}" srcOrd="1" destOrd="0" presId="urn:microsoft.com/office/officeart/2005/8/layout/list1"/>
    <dgm:cxn modelId="{B64352BD-5F6B-49F4-A0F6-D50E1B2EAFAB}" srcId="{C01AE56F-0D1E-4757-B00B-FE5A82276320}" destId="{45892517-6920-4428-915E-8F793E19A649}" srcOrd="2" destOrd="0" parTransId="{ECCD0A64-0FCB-4EDD-8B5D-3C446518E056}" sibTransId="{902D3BC4-CC12-4E3C-8DC3-362C5161D4FF}"/>
    <dgm:cxn modelId="{4C1920BE-A0C4-40E9-A761-2F5989B97974}" type="presOf" srcId="{7FF2639A-DA45-4CC6-8FC3-83ABC27F4885}" destId="{D99FC830-8769-43FF-B125-8EB6F69AEF5F}" srcOrd="0" destOrd="0" presId="urn:microsoft.com/office/officeart/2005/8/layout/list1"/>
    <dgm:cxn modelId="{945E45DD-4A50-4B9A-8389-5F427E064C5D}" type="presOf" srcId="{487557FD-1D8A-4F59-A12E-C4473FBAC512}" destId="{A0EF9B9F-6512-43E4-BF81-7DDDF655D3C3}" srcOrd="1" destOrd="0" presId="urn:microsoft.com/office/officeart/2005/8/layout/list1"/>
    <dgm:cxn modelId="{0812DADD-25CF-424B-B254-704E44FE5BE1}" type="presOf" srcId="{7FF2639A-DA45-4CC6-8FC3-83ABC27F4885}" destId="{D07FF504-33C6-4601-9F66-95CADE0669E6}" srcOrd="1" destOrd="0" presId="urn:microsoft.com/office/officeart/2005/8/layout/list1"/>
    <dgm:cxn modelId="{BE27EBF9-1EE0-4ABD-AE6E-27FD683DAB01}" type="presOf" srcId="{85E8F5C7-4239-47CD-8771-2C06E8EE6631}" destId="{3CE51DE0-6D31-4FAA-A9AA-F7E5A3250658}" srcOrd="1" destOrd="0" presId="urn:microsoft.com/office/officeart/2005/8/layout/list1"/>
    <dgm:cxn modelId="{852ABDFD-470C-4055-A736-97EE74952F3E}" type="presOf" srcId="{45892517-6920-4428-915E-8F793E19A649}" destId="{9E0A0CE5-BBEC-4657-AB57-65666D59318E}" srcOrd="0" destOrd="0" presId="urn:microsoft.com/office/officeart/2005/8/layout/list1"/>
    <dgm:cxn modelId="{1B889A61-3C8E-41AB-9E5D-61832DD8C65A}" type="presParOf" srcId="{BFBA21C3-F7F4-46B0-8AE5-CAFCC6D7567C}" destId="{DD9BC485-A3A0-42C9-A4DE-229188AE736A}" srcOrd="0" destOrd="0" presId="urn:microsoft.com/office/officeart/2005/8/layout/list1"/>
    <dgm:cxn modelId="{6C3D5459-20B2-4090-ABF9-B884D6A59A7D}" type="presParOf" srcId="{DD9BC485-A3A0-42C9-A4DE-229188AE736A}" destId="{879739E7-C0AB-4996-AAE6-7B6A4D397C72}" srcOrd="0" destOrd="0" presId="urn:microsoft.com/office/officeart/2005/8/layout/list1"/>
    <dgm:cxn modelId="{F5D0872B-F999-45F8-B607-336C951B2D0F}" type="presParOf" srcId="{DD9BC485-A3A0-42C9-A4DE-229188AE736A}" destId="{A0EF9B9F-6512-43E4-BF81-7DDDF655D3C3}" srcOrd="1" destOrd="0" presId="urn:microsoft.com/office/officeart/2005/8/layout/list1"/>
    <dgm:cxn modelId="{8AD0EF60-A2D7-406B-9034-6CCD3557FD6F}" type="presParOf" srcId="{BFBA21C3-F7F4-46B0-8AE5-CAFCC6D7567C}" destId="{71791558-9895-4AE2-99F1-F8AECD2EB3CC}" srcOrd="1" destOrd="0" presId="urn:microsoft.com/office/officeart/2005/8/layout/list1"/>
    <dgm:cxn modelId="{2F8BF8A5-9165-483F-B78F-A77370D8B3FB}" type="presParOf" srcId="{BFBA21C3-F7F4-46B0-8AE5-CAFCC6D7567C}" destId="{D0438573-53C6-4ECC-B018-619FBC57C11A}" srcOrd="2" destOrd="0" presId="urn:microsoft.com/office/officeart/2005/8/layout/list1"/>
    <dgm:cxn modelId="{8975505A-9274-4597-9483-B958564003E1}" type="presParOf" srcId="{BFBA21C3-F7F4-46B0-8AE5-CAFCC6D7567C}" destId="{50E8CA51-8240-4559-ADCD-8899A4B5228C}" srcOrd="3" destOrd="0" presId="urn:microsoft.com/office/officeart/2005/8/layout/list1"/>
    <dgm:cxn modelId="{F30ED365-16A5-4CA1-B59D-A1DC3160391B}" type="presParOf" srcId="{BFBA21C3-F7F4-46B0-8AE5-CAFCC6D7567C}" destId="{0D67523D-3716-4B2E-98BB-E81CC06E5C74}" srcOrd="4" destOrd="0" presId="urn:microsoft.com/office/officeart/2005/8/layout/list1"/>
    <dgm:cxn modelId="{A414DE57-E0CE-4C21-AAE3-25AD34D44258}" type="presParOf" srcId="{0D67523D-3716-4B2E-98BB-E81CC06E5C74}" destId="{360CDB77-2B66-4BA8-BA2C-302A131F4646}" srcOrd="0" destOrd="0" presId="urn:microsoft.com/office/officeart/2005/8/layout/list1"/>
    <dgm:cxn modelId="{997CDEFE-F4A1-4479-B615-9EFE24A6FDF2}" type="presParOf" srcId="{0D67523D-3716-4B2E-98BB-E81CC06E5C74}" destId="{3CE51DE0-6D31-4FAA-A9AA-F7E5A3250658}" srcOrd="1" destOrd="0" presId="urn:microsoft.com/office/officeart/2005/8/layout/list1"/>
    <dgm:cxn modelId="{8F8769F3-AB7D-4364-826C-E79AD2FCDBA7}" type="presParOf" srcId="{BFBA21C3-F7F4-46B0-8AE5-CAFCC6D7567C}" destId="{C4FC0A31-41C7-494D-B29D-C8F04FF34D17}" srcOrd="5" destOrd="0" presId="urn:microsoft.com/office/officeart/2005/8/layout/list1"/>
    <dgm:cxn modelId="{00AAD6B5-947E-4BA2-8932-DEF646543CDF}" type="presParOf" srcId="{BFBA21C3-F7F4-46B0-8AE5-CAFCC6D7567C}" destId="{2E227963-988B-403F-86AA-8D60121EF339}" srcOrd="6" destOrd="0" presId="urn:microsoft.com/office/officeart/2005/8/layout/list1"/>
    <dgm:cxn modelId="{2DD4EAC9-93A0-49EF-87FD-5A4B9B738233}" type="presParOf" srcId="{BFBA21C3-F7F4-46B0-8AE5-CAFCC6D7567C}" destId="{113A6F2F-EA38-4D03-9416-16ED8FEF91C5}" srcOrd="7" destOrd="0" presId="urn:microsoft.com/office/officeart/2005/8/layout/list1"/>
    <dgm:cxn modelId="{CBDCDA78-F260-48BD-82A5-C7033271A946}" type="presParOf" srcId="{BFBA21C3-F7F4-46B0-8AE5-CAFCC6D7567C}" destId="{F5FFFA63-000E-4CA9-A9B5-495C96893FE8}" srcOrd="8" destOrd="0" presId="urn:microsoft.com/office/officeart/2005/8/layout/list1"/>
    <dgm:cxn modelId="{06D1D11B-03F4-48C9-AA43-0C3C13ED6D48}" type="presParOf" srcId="{F5FFFA63-000E-4CA9-A9B5-495C96893FE8}" destId="{9E0A0CE5-BBEC-4657-AB57-65666D59318E}" srcOrd="0" destOrd="0" presId="urn:microsoft.com/office/officeart/2005/8/layout/list1"/>
    <dgm:cxn modelId="{860EA5D4-7557-4C65-9A7E-219CBC3E9188}" type="presParOf" srcId="{F5FFFA63-000E-4CA9-A9B5-495C96893FE8}" destId="{3DF0E284-3542-4A56-B5AC-8E3D89F8A42E}" srcOrd="1" destOrd="0" presId="urn:microsoft.com/office/officeart/2005/8/layout/list1"/>
    <dgm:cxn modelId="{A290D7EF-464E-4858-94E6-C984AEEF38DD}" type="presParOf" srcId="{BFBA21C3-F7F4-46B0-8AE5-CAFCC6D7567C}" destId="{4B10C7F4-E36F-4A43-B2E9-98FC66E45CC4}" srcOrd="9" destOrd="0" presId="urn:microsoft.com/office/officeart/2005/8/layout/list1"/>
    <dgm:cxn modelId="{9955D8E1-EBCE-498A-B60D-C1CE04D3237C}" type="presParOf" srcId="{BFBA21C3-F7F4-46B0-8AE5-CAFCC6D7567C}" destId="{A143BB9A-BB02-4E9B-B470-940C27AEE1B6}" srcOrd="10" destOrd="0" presId="urn:microsoft.com/office/officeart/2005/8/layout/list1"/>
    <dgm:cxn modelId="{6C772D27-4AC3-4604-8210-923A316D797D}" type="presParOf" srcId="{BFBA21C3-F7F4-46B0-8AE5-CAFCC6D7567C}" destId="{8F6C4D77-D14C-4520-97E9-999B8C32C4F3}" srcOrd="11" destOrd="0" presId="urn:microsoft.com/office/officeart/2005/8/layout/list1"/>
    <dgm:cxn modelId="{6C3EBF54-4D1A-4833-93C9-425384656365}" type="presParOf" srcId="{BFBA21C3-F7F4-46B0-8AE5-CAFCC6D7567C}" destId="{8574C02B-D920-4CF4-99F2-BE5E72F9AC35}" srcOrd="12" destOrd="0" presId="urn:microsoft.com/office/officeart/2005/8/layout/list1"/>
    <dgm:cxn modelId="{237BDE29-C372-4EAB-90BA-9B4580851A82}" type="presParOf" srcId="{8574C02B-D920-4CF4-99F2-BE5E72F9AC35}" destId="{D99FC830-8769-43FF-B125-8EB6F69AEF5F}" srcOrd="0" destOrd="0" presId="urn:microsoft.com/office/officeart/2005/8/layout/list1"/>
    <dgm:cxn modelId="{A9587097-76B5-40C1-9130-55F64726AE3F}" type="presParOf" srcId="{8574C02B-D920-4CF4-99F2-BE5E72F9AC35}" destId="{D07FF504-33C6-4601-9F66-95CADE0669E6}" srcOrd="1" destOrd="0" presId="urn:microsoft.com/office/officeart/2005/8/layout/list1"/>
    <dgm:cxn modelId="{C63277BC-40F9-4A46-BFFF-FE11B88B7F52}" type="presParOf" srcId="{BFBA21C3-F7F4-46B0-8AE5-CAFCC6D7567C}" destId="{3653D2E1-3627-48FB-8050-F76706ACF5FF}" srcOrd="13" destOrd="0" presId="urn:microsoft.com/office/officeart/2005/8/layout/list1"/>
    <dgm:cxn modelId="{BCF8009C-F67A-4042-8B6F-59AEC06B283F}" type="presParOf" srcId="{BFBA21C3-F7F4-46B0-8AE5-CAFCC6D7567C}" destId="{9BDCA08B-2F2A-4B34-84DD-9677ADA6961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38573-53C6-4ECC-B018-619FBC57C11A}">
      <dsp:nvSpPr>
        <dsp:cNvPr id="0" name=""/>
        <dsp:cNvSpPr/>
      </dsp:nvSpPr>
      <dsp:spPr>
        <a:xfrm>
          <a:off x="0" y="349787"/>
          <a:ext cx="877233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F9B9F-6512-43E4-BF81-7DDDF655D3C3}">
      <dsp:nvSpPr>
        <dsp:cNvPr id="0" name=""/>
        <dsp:cNvSpPr/>
      </dsp:nvSpPr>
      <dsp:spPr>
        <a:xfrm>
          <a:off x="438616" y="54587"/>
          <a:ext cx="6140631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101" tIns="0" rIns="2321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Science Faculty</a:t>
          </a:r>
        </a:p>
      </dsp:txBody>
      <dsp:txXfrm>
        <a:off x="467437" y="83408"/>
        <a:ext cx="6082989" cy="532758"/>
      </dsp:txXfrm>
    </dsp:sp>
    <dsp:sp modelId="{2E227963-988B-403F-86AA-8D60121EF339}">
      <dsp:nvSpPr>
        <dsp:cNvPr id="0" name=""/>
        <dsp:cNvSpPr/>
      </dsp:nvSpPr>
      <dsp:spPr>
        <a:xfrm>
          <a:off x="0" y="1256988"/>
          <a:ext cx="877233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51DE0-6D31-4FAA-A9AA-F7E5A3250658}">
      <dsp:nvSpPr>
        <dsp:cNvPr id="0" name=""/>
        <dsp:cNvSpPr/>
      </dsp:nvSpPr>
      <dsp:spPr>
        <a:xfrm>
          <a:off x="438616" y="961788"/>
          <a:ext cx="6140631" cy="59040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101" tIns="0" rIns="2321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Arts faculty</a:t>
          </a:r>
        </a:p>
      </dsp:txBody>
      <dsp:txXfrm>
        <a:off x="467437" y="990609"/>
        <a:ext cx="6082989" cy="532758"/>
      </dsp:txXfrm>
    </dsp:sp>
    <dsp:sp modelId="{A143BB9A-BB02-4E9B-B470-940C27AEE1B6}">
      <dsp:nvSpPr>
        <dsp:cNvPr id="0" name=""/>
        <dsp:cNvSpPr/>
      </dsp:nvSpPr>
      <dsp:spPr>
        <a:xfrm>
          <a:off x="0" y="2164188"/>
          <a:ext cx="877233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0E284-3542-4A56-B5AC-8E3D89F8A42E}">
      <dsp:nvSpPr>
        <dsp:cNvPr id="0" name=""/>
        <dsp:cNvSpPr/>
      </dsp:nvSpPr>
      <dsp:spPr>
        <a:xfrm>
          <a:off x="438616" y="1868988"/>
          <a:ext cx="6140631" cy="59040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101" tIns="0" rIns="2321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Faculty</a:t>
          </a:r>
        </a:p>
      </dsp:txBody>
      <dsp:txXfrm>
        <a:off x="467437" y="1897809"/>
        <a:ext cx="6082989" cy="532758"/>
      </dsp:txXfrm>
    </dsp:sp>
    <dsp:sp modelId="{9BDCA08B-2F2A-4B34-84DD-9677ADA6961C}">
      <dsp:nvSpPr>
        <dsp:cNvPr id="0" name=""/>
        <dsp:cNvSpPr/>
      </dsp:nvSpPr>
      <dsp:spPr>
        <a:xfrm>
          <a:off x="0" y="3071388"/>
          <a:ext cx="877233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FF504-33C6-4601-9F66-95CADE0669E6}">
      <dsp:nvSpPr>
        <dsp:cNvPr id="0" name=""/>
        <dsp:cNvSpPr/>
      </dsp:nvSpPr>
      <dsp:spPr>
        <a:xfrm>
          <a:off x="438616" y="2776188"/>
          <a:ext cx="6140631" cy="5904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101" tIns="0" rIns="2321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LAW Faculty</a:t>
          </a:r>
        </a:p>
      </dsp:txBody>
      <dsp:txXfrm>
        <a:off x="467437" y="2805009"/>
        <a:ext cx="6082989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F0241-6A8A-425B-9F3B-473717415828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101B1-BF47-47ED-A378-0BE0E6CB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4A48-D251-0640-CCD8-7FB6FD030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8DDD0-2649-6E05-8A8D-FFD7286FA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E072-BEC6-F9A0-35D1-AB466A6E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13-Nov-24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B92F-0B9E-D129-2D6E-D3A83988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42CB2-C96E-F505-E231-1BBE5654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F0C90-ADD5-5975-16A5-05097242C0C5}"/>
              </a:ext>
            </a:extLst>
          </p:cNvPr>
          <p:cNvSpPr/>
          <p:nvPr userDrawn="1"/>
        </p:nvSpPr>
        <p:spPr>
          <a:xfrm>
            <a:off x="0" y="0"/>
            <a:ext cx="12192000" cy="618978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A7A7-81D7-A73A-6969-38DE01B4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9A09-DD81-1FAE-CA1D-03927F4D2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E91C-B75F-9D37-9E39-5C587B4F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13-Nov-24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9B49-9BE0-F44E-7A71-EB6D60E9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A978-6F05-B1DC-5198-D1366F23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582A8-6297-E3E8-90B8-2275BDBB9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531E2-DCBB-0BD2-CAF6-47C0160D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6E73-F347-F5B8-F4D0-9D9A72AF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13-Nov-24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AA1D-B8D2-4317-1103-64AF63D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AB3C-702A-B317-759C-E88256F9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9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8E4E-59A8-76F3-A222-4C11A227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92CE-D5EE-6F2D-2822-44E398DE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AE0C7-FCC5-B533-9EAC-34DEEA8F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13-Nov-24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F357E-B25B-228B-FB02-B67BC230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D5BD-7437-6018-2F56-711A29F9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F1AA-51F4-A7E5-D63A-8285EA12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0E2C5-3329-48E3-3EE9-BFF12543A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0391D-8DB0-2208-2945-042D5029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13-Nov-24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B9072-856A-0A78-C73A-092215C7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0B1AA-FB3F-D284-9E47-E94EE827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A721-9DE7-8313-43D6-03B0C8A4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87E4-B105-0FC9-E019-7EC181F4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CFA5-322E-61A5-7E1C-DBFBD7A7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CE21A-4273-243A-D2E9-B1163297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13-Nov-24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850AD-F98E-C638-F057-237E7D76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60E3-4D5B-4749-2DB7-5EF794F0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6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330E-FF51-A5A7-B97E-1C2AC40D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4D7CC-79F8-3D74-3299-C7DA2F48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8A509-E054-43F9-8A58-A04F5A50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C30DB-9589-2637-1D87-62E3707EB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860AA-9B2E-339B-911F-974378EC0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C6EDA-2084-17A7-2AA8-2E84ABA6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13-Nov-24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E7DA7-5AEC-7CCD-B261-C741E7F7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6CAD-8B49-2E29-02AC-67321C79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8748-0095-B133-0885-7641A370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0D72-209C-FBCF-A33D-23DB3DB8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13-Nov-24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08F0A-6B3A-C904-F812-FAD7118E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E89D7-FA91-A448-A9DA-2335904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2C810-F64C-FE6C-A6D0-D43AA061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13-Nov-24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32940-29E4-6523-8DD6-166239E9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CFC27-416C-4B6D-463A-339FE3CC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E746-9A58-807C-AAF4-F3782CBB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4595-729B-D21B-EF4B-36C1F24EA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61E3C-1186-8E24-4701-2A819638E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4AEEA-2406-53EC-CCE2-0E2EE86E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13-Nov-24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49CFB-4A0D-E931-06CD-9E8E376D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6D496-ADE1-3323-8093-54DEF37F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EBBE-5327-498E-D502-F687D007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DB1A3-0464-73FD-295E-0CB47399F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51D6-3688-A3CB-F6B5-F02BFC42E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634FC-8643-B20D-1A5A-607CC95F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13-Nov-24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2467-0A29-8E5F-2FF6-B5875B17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53ABC-6D3B-5C78-0629-92261DE3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449C9A-E05A-5F0A-6160-995077DD45FF}"/>
              </a:ext>
            </a:extLst>
          </p:cNvPr>
          <p:cNvSpPr/>
          <p:nvPr userDrawn="1"/>
        </p:nvSpPr>
        <p:spPr>
          <a:xfrm>
            <a:off x="0" y="6176963"/>
            <a:ext cx="12192000" cy="773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AEA7C-285B-BF78-6EBD-E1A1E70F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E86B-226F-9E7C-0D44-AF370266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A7F9-251C-46E9-D9E9-9A4752A30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63807" y="6356350"/>
            <a:ext cx="1225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13-Nov-24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6463B-7DF1-D0F1-B700-C58E7436F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375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EDGE OFFICE BATCH-48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12FA-6CAC-EBDA-CC5B-2D3A96DDC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2654" y="6356350"/>
            <a:ext cx="671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5037-8052-4998-9F95-BA7FF00147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D6862-5472-01B0-2851-BE8D6ADE525B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ADE7DB-D964-A0D4-BECD-B8B23894129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1" y="6211613"/>
            <a:ext cx="686043" cy="6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9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0567-C09A-8D73-ADE5-38996073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054" y="544907"/>
            <a:ext cx="8988519" cy="375650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b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3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Asaduzzaman Shamim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42FCE-DAA2-5F72-E60D-12C1E9D2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7A4A3-9824-BBD5-A761-8B7C5C92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534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339D-1AD1-6339-25B4-35D2F0C4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21094"/>
            <a:ext cx="4254726" cy="7489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Barishal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7F83F-FCC2-33F5-2AEB-0041F8E8C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19836" cy="3811588"/>
          </a:xfrm>
        </p:spPr>
        <p:txBody>
          <a:bodyPr/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Barishal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situated in the district of Barishal under Barishal Division. It is located at Karnakathi on the eastern bank of the Kirtonkhola river beside the Barishal-Patuakhali highway about 2 kilometers from the center of Barishal City. The university campus is spread over 50 acres of land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was established in 2011.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country's 33rd public university.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BDCFF-464E-5871-7656-6003683F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20FCA-089E-C28B-AC29-B984035F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2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23FEA5-58F1-69AA-8FF1-55E18BBA9FCC}"/>
              </a:ext>
            </a:extLst>
          </p:cNvPr>
          <p:cNvCxnSpPr/>
          <p:nvPr/>
        </p:nvCxnSpPr>
        <p:spPr>
          <a:xfrm>
            <a:off x="836612" y="1579369"/>
            <a:ext cx="463112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5914763-E085-968F-F756-A76CAFD55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6817" y="1054360"/>
            <a:ext cx="5488455" cy="42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F896-7B61-B878-8998-C4DB4DDC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Information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4224664-5481-2475-11DB-7A30B0508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737279"/>
              </p:ext>
            </p:extLst>
          </p:nvPr>
        </p:nvGraphicFramePr>
        <p:xfrm>
          <a:off x="894542" y="1614012"/>
          <a:ext cx="8772331" cy="362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A655-C1E6-6532-CEE7-D2BB5B10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83444-4C2A-0D25-ED2C-2A094FF8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2AB1C-57DB-44BC-AB13-6A604E19E26B}"/>
              </a:ext>
            </a:extLst>
          </p:cNvPr>
          <p:cNvCxnSpPr/>
          <p:nvPr/>
        </p:nvCxnSpPr>
        <p:spPr>
          <a:xfrm>
            <a:off x="894542" y="1259633"/>
            <a:ext cx="500120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704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41B0-BE1D-2191-7870-C4AE4FAB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1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Number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031B5CB-67B2-2C4E-68E9-B8824CAE6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706503"/>
              </p:ext>
            </p:extLst>
          </p:nvPr>
        </p:nvGraphicFramePr>
        <p:xfrm>
          <a:off x="838200" y="1474238"/>
          <a:ext cx="10515600" cy="470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8F4A-4F5B-3E08-A4C6-0C617D35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D817-4ADD-DFC4-E7F9-C6885BA2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4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AD4603-E269-69A6-08C5-85BFD2A1649F}"/>
              </a:ext>
            </a:extLst>
          </p:cNvPr>
          <p:cNvCxnSpPr/>
          <p:nvPr/>
        </p:nvCxnSpPr>
        <p:spPr>
          <a:xfrm>
            <a:off x="838200" y="1287624"/>
            <a:ext cx="44522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4831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44CA-A01C-CF42-3406-0A797018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24178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E0A87-0892-F940-510E-0CEB2981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OFFICE BATCH-48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280A3-F983-300A-8593-22A5D933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5037-8052-4998-9F95-BA7FF0014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2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Welcome to My Presentation                 Presented By Md Asaduzzaman Shamim</vt:lpstr>
      <vt:lpstr>Barishal University</vt:lpstr>
      <vt:lpstr>Student Information</vt:lpstr>
      <vt:lpstr>Student Number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7</cp:revision>
  <dcterms:created xsi:type="dcterms:W3CDTF">2024-11-12T15:34:05Z</dcterms:created>
  <dcterms:modified xsi:type="dcterms:W3CDTF">2024-12-09T22:25:49Z</dcterms:modified>
</cp:coreProperties>
</file>