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BD640D-EE35-48C4-85B1-A65C8CC69FBD}" type="datetimeFigureOut">
              <a:rPr lang="en-US" smtClean="0"/>
              <a:t>13-Jan-17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9BE588-97EB-4B61-9A39-9C7ED9911B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www.facebook.com/events/1059567980731167/?ref=1&amp;action_history=%5B%7B%22surface%22%3A%22permalink%22%2C%22mechanism%22%3A%22surface%22%2C%22extra_data%22%3A%5B%5D%7D%5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facebook.com/events/1059567980731167/?ref=1&amp;action_history=%5B%7B%22surface%22%3A%22permalink%22%2C%22mechanism%22%3A%22surface%22%2C%22extra_data%22%3A%5B%5D%7D%5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www.facebook.com/events/1059567980731167/?ref=1&amp;action_history=%5b%7b%22surface%22:%22permalink%22,%22mechanism%22:%22surface%22,%22extra_data%22:%5b%5d%7d%5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Welcome all of you to</a:t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itchFamily="82" charset="0"/>
              </a:rPr>
              <a:t>Leading University</a:t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itchFamily="82" charset="0"/>
              </a:rPr>
            </a:b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First &amp; Largest Private University in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Sylhet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itchFamily="82" charset="0"/>
              </a:rPr>
              <a:t>.</a:t>
            </a:r>
            <a:endParaRPr lang="en-US" sz="2200" dirty="0">
              <a:solidFill>
                <a:schemeClr val="accent2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8552212" cy="4419600"/>
          </a:xfrm>
        </p:spPr>
      </p:pic>
      <p:sp>
        <p:nvSpPr>
          <p:cNvPr id="7" name="TextBox 6"/>
          <p:cNvSpPr txBox="1"/>
          <p:nvPr/>
        </p:nvSpPr>
        <p:spPr>
          <a:xfrm>
            <a:off x="5029200" y="6324784"/>
            <a:ext cx="358143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Permanent Campus Kamal Bazar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8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Champion on TECH STORM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4343400"/>
          </a:xfrm>
        </p:spPr>
      </p:pic>
      <p:sp>
        <p:nvSpPr>
          <p:cNvPr id="5" name="TextBox 4"/>
          <p:cNvSpPr txBox="1"/>
          <p:nvPr/>
        </p:nvSpPr>
        <p:spPr>
          <a:xfrm>
            <a:off x="838200" y="6147045"/>
            <a:ext cx="740055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Champion Team of </a:t>
            </a:r>
            <a:r>
              <a:rPr lang="en-US" dirty="0"/>
              <a:t>Online Treasure </a:t>
            </a:r>
            <a:r>
              <a:rPr lang="en-US" dirty="0" smtClean="0"/>
              <a:t>Hunt</a:t>
            </a:r>
            <a:r>
              <a:rPr lang="bn-IN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receiving Prize from Guests.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2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9248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JIUPC &amp; SEMINAR TRIO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3756819"/>
          </a:xfrm>
        </p:spPr>
      </p:pic>
      <p:sp>
        <p:nvSpPr>
          <p:cNvPr id="5" name="TextBox 4"/>
          <p:cNvSpPr txBox="1"/>
          <p:nvPr/>
        </p:nvSpPr>
        <p:spPr>
          <a:xfrm>
            <a:off x="457200" y="6026727"/>
            <a:ext cx="801101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A mega event organized by Leading University Computer Club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4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JIUPC &amp; SEMINAR TRIO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1"/>
            <a:ext cx="7696200" cy="4114800"/>
          </a:xfrm>
        </p:spPr>
      </p:pic>
      <p:sp>
        <p:nvSpPr>
          <p:cNvPr id="7" name="TextBox 6"/>
          <p:cNvSpPr txBox="1"/>
          <p:nvPr/>
        </p:nvSpPr>
        <p:spPr>
          <a:xfrm>
            <a:off x="1752600" y="5985347"/>
            <a:ext cx="48006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JIUPC  a battle as Team for Programming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8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JIUPC &amp; SEMINAR TRIO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1"/>
            <a:ext cx="80010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1524000" y="5943600"/>
            <a:ext cx="5181600" cy="7078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Programing Contest Contestant   on </a:t>
            </a:r>
          </a:p>
          <a:p>
            <a:r>
              <a:rPr lang="en-US" sz="2000" dirty="0">
                <a:latin typeface="Algerian" pitchFamily="82" charset="0"/>
              </a:rPr>
              <a:t>	</a:t>
            </a:r>
            <a:r>
              <a:rPr lang="en-US" sz="2000" dirty="0" smtClean="0">
                <a:latin typeface="Algerian" pitchFamily="82" charset="0"/>
              </a:rPr>
              <a:t>	JIUPC &amp;SEMINAR TRIO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10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ANDROID APPS &amp; GAMES DEVELOPMENT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062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2251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SEMINAR ON ANDROID APPS &amp; GAME DEVEOPMENT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7029"/>
            <a:ext cx="8229600" cy="4654867"/>
          </a:xfrm>
        </p:spPr>
      </p:pic>
    </p:spTree>
    <p:extLst>
      <p:ext uri="{BB962C8B-B14F-4D97-AF65-F5344CB8AC3E}">
        <p14:creationId xmlns:p14="http://schemas.microsoft.com/office/powerpoint/2010/main" val="385619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WORKSHOP ON ANDROID APPS &amp; GAME DEVEOPMENT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420451" cy="4572000"/>
          </a:xfrm>
        </p:spPr>
      </p:pic>
    </p:spTree>
    <p:extLst>
      <p:ext uri="{BB962C8B-B14F-4D97-AF65-F5344CB8AC3E}">
        <p14:creationId xmlns:p14="http://schemas.microsoft.com/office/powerpoint/2010/main" val="343219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  <a:hlinkClick r:id="rId2"/>
              </a:rPr>
              <a:t>Career Opportunity in Bangladesh for CSE Students</a:t>
            </a:r>
            <a:endParaRPr lang="en-US" u="sng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7848600" cy="3886200"/>
          </a:xfrm>
        </p:spPr>
      </p:pic>
    </p:spTree>
    <p:extLst>
      <p:ext uri="{BB962C8B-B14F-4D97-AF65-F5344CB8AC3E}">
        <p14:creationId xmlns:p14="http://schemas.microsoft.com/office/powerpoint/2010/main" val="258747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Algerian" pitchFamily="82" charset="0"/>
                <a:hlinkClick r:id="rId2"/>
              </a:rPr>
              <a:t>Career Opportunity in Bangladesh for CSE Students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" y="1600200"/>
            <a:ext cx="7062787" cy="4708525"/>
          </a:xfrm>
        </p:spPr>
      </p:pic>
    </p:spTree>
    <p:extLst>
      <p:ext uri="{BB962C8B-B14F-4D97-AF65-F5344CB8AC3E}">
        <p14:creationId xmlns:p14="http://schemas.microsoft.com/office/powerpoint/2010/main" val="74571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  <a:hlinkClick r:id="rId2"/>
              </a:rPr>
              <a:t>Career Opportunity in Bangladesh for CSE Students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" y="1600200"/>
            <a:ext cx="7062787" cy="4708525"/>
          </a:xfrm>
        </p:spPr>
      </p:pic>
    </p:spTree>
    <p:extLst>
      <p:ext uri="{BB962C8B-B14F-4D97-AF65-F5344CB8AC3E}">
        <p14:creationId xmlns:p14="http://schemas.microsoft.com/office/powerpoint/2010/main" val="13310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3400"/>
            <a:ext cx="6858000" cy="838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itchFamily="82" charset="0"/>
              </a:rPr>
              <a:t>Welcome to Leading University </a:t>
            </a:r>
            <a:r>
              <a:rPr lang="en-US" sz="3900" dirty="0" smtClean="0">
                <a:solidFill>
                  <a:schemeClr val="bg1"/>
                </a:solidFill>
                <a:latin typeface="Algerian" pitchFamily="82" charset="0"/>
              </a:rPr>
              <a:t>Computer </a:t>
            </a:r>
            <a:r>
              <a:rPr lang="en-US" sz="3900" dirty="0" smtClean="0">
                <a:solidFill>
                  <a:schemeClr val="bg1"/>
                </a:solidFill>
                <a:latin typeface="Algerian" pitchFamily="82" charset="0"/>
              </a:rPr>
              <a:t>CLUB</a:t>
            </a:r>
            <a:endParaRPr lang="en-US" sz="3900" dirty="0">
              <a:solidFill>
                <a:schemeClr val="bg1"/>
              </a:solidFill>
              <a:latin typeface="Algerian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46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7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LU GAMING CONTEST-2014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743700" cy="4495800"/>
          </a:xfrm>
        </p:spPr>
      </p:pic>
    </p:spTree>
    <p:extLst>
      <p:ext uri="{BB962C8B-B14F-4D97-AF65-F5344CB8AC3E}">
        <p14:creationId xmlns:p14="http://schemas.microsoft.com/office/powerpoint/2010/main" val="78757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LU GAMING CONTEST-2014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3201" y="228599"/>
            <a:ext cx="3657600" cy="6858002"/>
          </a:xfrm>
        </p:spPr>
      </p:pic>
      <p:sp>
        <p:nvSpPr>
          <p:cNvPr id="5" name="TextBox 4"/>
          <p:cNvSpPr txBox="1"/>
          <p:nvPr/>
        </p:nvSpPr>
        <p:spPr>
          <a:xfrm>
            <a:off x="2057400" y="5638800"/>
            <a:ext cx="44196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Gaming Contest -2014 Participant  </a:t>
            </a:r>
          </a:p>
          <a:p>
            <a:r>
              <a:rPr lang="en-US" dirty="0"/>
              <a:t> </a:t>
            </a:r>
            <a:r>
              <a:rPr lang="en-US" dirty="0" smtClean="0"/>
              <a:t>   organized by </a:t>
            </a:r>
          </a:p>
          <a:p>
            <a:r>
              <a:rPr lang="en-US" dirty="0" smtClean="0"/>
              <a:t>        Leading University Computer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4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 smtClean="0">
                <a:latin typeface="Algerian" pitchFamily="82" charset="0"/>
              </a:rPr>
              <a:t>LEADINg</a:t>
            </a:r>
            <a:r>
              <a:rPr lang="en-US" dirty="0" smtClean="0">
                <a:latin typeface="Algerian" pitchFamily="82" charset="0"/>
              </a:rPr>
              <a:t> University Computer Club Family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696200" cy="4525963"/>
          </a:xfrm>
        </p:spPr>
      </p:pic>
    </p:spTree>
    <p:extLst>
      <p:ext uri="{BB962C8B-B14F-4D97-AF65-F5344CB8AC3E}">
        <p14:creationId xmlns:p14="http://schemas.microsoft.com/office/powerpoint/2010/main" val="33746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5400" dirty="0" smtClean="0">
                <a:solidFill>
                  <a:srgbClr val="002060"/>
                </a:solidFill>
              </a:rPr>
              <a:t>Activities  Of</a:t>
            </a:r>
          </a:p>
          <a:p>
            <a:pPr marL="137160" indent="0">
              <a:buNone/>
            </a:pPr>
            <a:r>
              <a:rPr lang="en-US" sz="5400" dirty="0" smtClean="0">
                <a:solidFill>
                  <a:srgbClr val="002060"/>
                </a:solidFill>
              </a:rPr>
              <a:t/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Leading University       		             Computer Club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5791200" cy="1020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TECH STORM-2016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1412"/>
            <a:ext cx="8229600" cy="3086100"/>
          </a:xfrm>
        </p:spPr>
      </p:pic>
    </p:spTree>
    <p:extLst>
      <p:ext uri="{BB962C8B-B14F-4D97-AF65-F5344CB8AC3E}">
        <p14:creationId xmlns:p14="http://schemas.microsoft.com/office/powerpoint/2010/main" val="349551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Guest On TECH STORM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1"/>
            <a:ext cx="6788944" cy="4267200"/>
          </a:xfrm>
        </p:spPr>
      </p:pic>
      <p:sp>
        <p:nvSpPr>
          <p:cNvPr id="5" name="TextBox 4"/>
          <p:cNvSpPr txBox="1"/>
          <p:nvPr/>
        </p:nvSpPr>
        <p:spPr>
          <a:xfrm>
            <a:off x="748145" y="5867400"/>
            <a:ext cx="73152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Leading University Computer Club organized a program  called TECH STORM where Chief Guest and our Club Advisor 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324" y="457200"/>
            <a:ext cx="6934200" cy="80803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Guest s On TECH STORM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814612" cy="4387334"/>
          </a:xfrm>
        </p:spPr>
      </p:pic>
      <p:sp>
        <p:nvSpPr>
          <p:cNvPr id="5" name="TextBox 4"/>
          <p:cNvSpPr txBox="1"/>
          <p:nvPr/>
        </p:nvSpPr>
        <p:spPr>
          <a:xfrm>
            <a:off x="457200" y="5976034"/>
            <a:ext cx="8148449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Prize Giving Ceremony Our Chief Guest  &amp; Advisor along with other Guest 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         in TECH STORM-2016.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Judge on TECH STORM in Project Showcasing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356872" cy="4525963"/>
          </a:xfrm>
        </p:spPr>
      </p:pic>
    </p:spTree>
    <p:extLst>
      <p:ext uri="{BB962C8B-B14F-4D97-AF65-F5344CB8AC3E}">
        <p14:creationId xmlns:p14="http://schemas.microsoft.com/office/powerpoint/2010/main" val="54409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Participant on Typing Speed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in TECH STORM-2016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204472" cy="4525963"/>
          </a:xfrm>
        </p:spPr>
      </p:pic>
    </p:spTree>
    <p:extLst>
      <p:ext uri="{BB962C8B-B14F-4D97-AF65-F5344CB8AC3E}">
        <p14:creationId xmlns:p14="http://schemas.microsoft.com/office/powerpoint/2010/main" val="205006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lgerian" pitchFamily="82" charset="0"/>
              </a:rPr>
              <a:t>Champion On TECH STORM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077200" cy="4191000"/>
          </a:xfrm>
        </p:spPr>
      </p:pic>
      <p:sp>
        <p:nvSpPr>
          <p:cNvPr id="6" name="TextBox 5"/>
          <p:cNvSpPr txBox="1"/>
          <p:nvPr/>
        </p:nvSpPr>
        <p:spPr>
          <a:xfrm>
            <a:off x="838200" y="5966154"/>
            <a:ext cx="7162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Champion Team of Project Showcasing receiving Prize from Guests.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29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117</TotalTime>
  <Words>195</Words>
  <Application>Microsoft Office PowerPoint</Application>
  <PresentationFormat>On-screen Show (4:3)</PresentationFormat>
  <Paragraphs>36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Welcome all of you to  Leading University First &amp; Largest Private University in Sylhet.</vt:lpstr>
      <vt:lpstr>PowerPoint Presentation</vt:lpstr>
      <vt:lpstr>PowerPoint Presentation</vt:lpstr>
      <vt:lpstr>TECH STORM-2016</vt:lpstr>
      <vt:lpstr>Guest On TECH STORM</vt:lpstr>
      <vt:lpstr>Guest s On TECH STORM</vt:lpstr>
      <vt:lpstr>Judge on TECH STORM in Project Showcasing</vt:lpstr>
      <vt:lpstr>Participant on Typing Speed  in TECH STORM-2016</vt:lpstr>
      <vt:lpstr>Champion On TECH STORM</vt:lpstr>
      <vt:lpstr>Champion on TECH STORM</vt:lpstr>
      <vt:lpstr>JIUPC &amp; SEMINAR TRIO</vt:lpstr>
      <vt:lpstr>JIUPC &amp; SEMINAR TRIO</vt:lpstr>
      <vt:lpstr>JIUPC &amp; SEMINAR TRIO</vt:lpstr>
      <vt:lpstr>ANDROID APPS &amp; GAMES DEVELOPMENT</vt:lpstr>
      <vt:lpstr>SEMINAR ON ANDROID APPS &amp; GAME DEVEOPMENT</vt:lpstr>
      <vt:lpstr>WORKSHOP ON ANDROID APPS &amp; GAME DEVEOPMENT</vt:lpstr>
      <vt:lpstr>Career Opportunity in Bangladesh for CSE Students</vt:lpstr>
      <vt:lpstr>Career Opportunity in Bangladesh for CSE Students</vt:lpstr>
      <vt:lpstr>Career Opportunity in Bangladesh for CSE Students</vt:lpstr>
      <vt:lpstr>LU GAMING CONTEST-2014</vt:lpstr>
      <vt:lpstr>LU GAMING CONTEST-2014</vt:lpstr>
      <vt:lpstr>LEADINg University Computer Club Family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2017-01-13T06:01:55Z</dcterms:created>
  <dcterms:modified xsi:type="dcterms:W3CDTF">2017-01-13T07:59:55Z</dcterms:modified>
</cp:coreProperties>
</file>