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B90E304-16C8-43CB-8826-E1D98ABAF282}" type="datetimeFigureOut">
              <a:rPr lang="en-IN" smtClean="0"/>
              <a:t>29-06-2021</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60A2C7C-0A1F-4E3B-B175-EB14F3FD1E4C}" type="slidenum">
              <a:rPr lang="en-IN" smtClean="0"/>
              <a:t>‹#›</a:t>
            </a:fld>
            <a:endParaRPr lang="en-IN"/>
          </a:p>
        </p:txBody>
      </p:sp>
    </p:spTree>
    <p:extLst>
      <p:ext uri="{BB962C8B-B14F-4D97-AF65-F5344CB8AC3E}">
        <p14:creationId xmlns:p14="http://schemas.microsoft.com/office/powerpoint/2010/main" val="549300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90E304-16C8-43CB-8826-E1D98ABAF282}" type="datetimeFigureOut">
              <a:rPr lang="en-IN" smtClean="0"/>
              <a:t>29-06-2021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60A2C7C-0A1F-4E3B-B175-EB14F3FD1E4C}" type="slidenum">
              <a:rPr lang="en-IN" smtClean="0"/>
              <a:t>‹#›</a:t>
            </a:fld>
            <a:endParaRPr lang="en-IN"/>
          </a:p>
        </p:txBody>
      </p:sp>
    </p:spTree>
    <p:extLst>
      <p:ext uri="{BB962C8B-B14F-4D97-AF65-F5344CB8AC3E}">
        <p14:creationId xmlns:p14="http://schemas.microsoft.com/office/powerpoint/2010/main" val="2024332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90E304-16C8-43CB-8826-E1D98ABAF282}"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60A2C7C-0A1F-4E3B-B175-EB14F3FD1E4C}" type="slidenum">
              <a:rPr lang="en-IN" smtClean="0"/>
              <a:t>‹#›</a:t>
            </a:fld>
            <a:endParaRPr lang="en-IN"/>
          </a:p>
        </p:txBody>
      </p:sp>
    </p:spTree>
    <p:extLst>
      <p:ext uri="{BB962C8B-B14F-4D97-AF65-F5344CB8AC3E}">
        <p14:creationId xmlns:p14="http://schemas.microsoft.com/office/powerpoint/2010/main" val="939450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90E304-16C8-43CB-8826-E1D98ABAF282}"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60A2C7C-0A1F-4E3B-B175-EB14F3FD1E4C}" type="slidenum">
              <a:rPr lang="en-IN" smtClean="0"/>
              <a:t>‹#›</a:t>
            </a:fld>
            <a:endParaRPr lang="en-IN"/>
          </a:p>
        </p:txBody>
      </p:sp>
    </p:spTree>
    <p:extLst>
      <p:ext uri="{BB962C8B-B14F-4D97-AF65-F5344CB8AC3E}">
        <p14:creationId xmlns:p14="http://schemas.microsoft.com/office/powerpoint/2010/main" val="657326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90E304-16C8-43CB-8826-E1D98ABAF282}"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60A2C7C-0A1F-4E3B-B175-EB14F3FD1E4C}" type="slidenum">
              <a:rPr lang="en-IN" smtClean="0"/>
              <a:t>‹#›</a:t>
            </a:fld>
            <a:endParaRPr lang="en-IN"/>
          </a:p>
        </p:txBody>
      </p:sp>
    </p:spTree>
    <p:extLst>
      <p:ext uri="{BB962C8B-B14F-4D97-AF65-F5344CB8AC3E}">
        <p14:creationId xmlns:p14="http://schemas.microsoft.com/office/powerpoint/2010/main" val="4208595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90E304-16C8-43CB-8826-E1D98ABAF282}" type="datetimeFigureOut">
              <a:rPr lang="en-IN" smtClean="0"/>
              <a:t>29-06-2021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0A2C7C-0A1F-4E3B-B175-EB14F3FD1E4C}" type="slidenum">
              <a:rPr lang="en-IN" smtClean="0"/>
              <a:t>‹#›</a:t>
            </a:fld>
            <a:endParaRPr lang="en-IN"/>
          </a:p>
        </p:txBody>
      </p:sp>
    </p:spTree>
    <p:extLst>
      <p:ext uri="{BB962C8B-B14F-4D97-AF65-F5344CB8AC3E}">
        <p14:creationId xmlns:p14="http://schemas.microsoft.com/office/powerpoint/2010/main" val="3083176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90E304-16C8-43CB-8826-E1D98ABAF282}" type="datetimeFigureOut">
              <a:rPr lang="en-IN" smtClean="0"/>
              <a:t>29-06-2021</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F60A2C7C-0A1F-4E3B-B175-EB14F3FD1E4C}" type="slidenum">
              <a:rPr lang="en-IN" smtClean="0"/>
              <a:t>‹#›</a:t>
            </a:fld>
            <a:endParaRPr lang="en-IN"/>
          </a:p>
        </p:txBody>
      </p:sp>
    </p:spTree>
    <p:extLst>
      <p:ext uri="{BB962C8B-B14F-4D97-AF65-F5344CB8AC3E}">
        <p14:creationId xmlns:p14="http://schemas.microsoft.com/office/powerpoint/2010/main" val="2919894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B90E304-16C8-43CB-8826-E1D98ABAF282}"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A2C7C-0A1F-4E3B-B175-EB14F3FD1E4C}" type="slidenum">
              <a:rPr lang="en-IN" smtClean="0"/>
              <a:t>‹#›</a:t>
            </a:fld>
            <a:endParaRPr lang="en-IN"/>
          </a:p>
        </p:txBody>
      </p:sp>
    </p:spTree>
    <p:extLst>
      <p:ext uri="{BB962C8B-B14F-4D97-AF65-F5344CB8AC3E}">
        <p14:creationId xmlns:p14="http://schemas.microsoft.com/office/powerpoint/2010/main" val="3648758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B90E304-16C8-43CB-8826-E1D98ABAF282}"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60A2C7C-0A1F-4E3B-B175-EB14F3FD1E4C}" type="slidenum">
              <a:rPr lang="en-IN" smtClean="0"/>
              <a:t>‹#›</a:t>
            </a:fld>
            <a:endParaRPr lang="en-IN"/>
          </a:p>
        </p:txBody>
      </p:sp>
    </p:spTree>
    <p:extLst>
      <p:ext uri="{BB962C8B-B14F-4D97-AF65-F5344CB8AC3E}">
        <p14:creationId xmlns:p14="http://schemas.microsoft.com/office/powerpoint/2010/main" val="3342915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90E304-16C8-43CB-8826-E1D98ABAF282}"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0A2C7C-0A1F-4E3B-B175-EB14F3FD1E4C}" type="slidenum">
              <a:rPr lang="en-IN" smtClean="0"/>
              <a:t>‹#›</a:t>
            </a:fld>
            <a:endParaRPr lang="en-IN"/>
          </a:p>
        </p:txBody>
      </p:sp>
    </p:spTree>
    <p:extLst>
      <p:ext uri="{BB962C8B-B14F-4D97-AF65-F5344CB8AC3E}">
        <p14:creationId xmlns:p14="http://schemas.microsoft.com/office/powerpoint/2010/main" val="3999561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90E304-16C8-43CB-8826-E1D98ABAF282}" type="datetimeFigureOut">
              <a:rPr lang="en-IN" smtClean="0"/>
              <a:t>29-06-2021</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60A2C7C-0A1F-4E3B-B175-EB14F3FD1E4C}" type="slidenum">
              <a:rPr lang="en-IN" smtClean="0"/>
              <a:t>‹#›</a:t>
            </a:fld>
            <a:endParaRPr lang="en-IN"/>
          </a:p>
        </p:txBody>
      </p:sp>
    </p:spTree>
    <p:extLst>
      <p:ext uri="{BB962C8B-B14F-4D97-AF65-F5344CB8AC3E}">
        <p14:creationId xmlns:p14="http://schemas.microsoft.com/office/powerpoint/2010/main" val="708556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90E304-16C8-43CB-8826-E1D98ABAF282}" type="datetimeFigureOut">
              <a:rPr lang="en-IN" smtClean="0"/>
              <a:t>29-06-2021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0A2C7C-0A1F-4E3B-B175-EB14F3FD1E4C}" type="slidenum">
              <a:rPr lang="en-IN" smtClean="0"/>
              <a:t>‹#›</a:t>
            </a:fld>
            <a:endParaRPr lang="en-IN"/>
          </a:p>
        </p:txBody>
      </p:sp>
    </p:spTree>
    <p:extLst>
      <p:ext uri="{BB962C8B-B14F-4D97-AF65-F5344CB8AC3E}">
        <p14:creationId xmlns:p14="http://schemas.microsoft.com/office/powerpoint/2010/main" val="37174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90E304-16C8-43CB-8826-E1D98ABAF282}" type="datetimeFigureOut">
              <a:rPr lang="en-IN" smtClean="0"/>
              <a:t>29-06-2021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0A2C7C-0A1F-4E3B-B175-EB14F3FD1E4C}" type="slidenum">
              <a:rPr lang="en-IN" smtClean="0"/>
              <a:t>‹#›</a:t>
            </a:fld>
            <a:endParaRPr lang="en-IN"/>
          </a:p>
        </p:txBody>
      </p:sp>
    </p:spTree>
    <p:extLst>
      <p:ext uri="{BB962C8B-B14F-4D97-AF65-F5344CB8AC3E}">
        <p14:creationId xmlns:p14="http://schemas.microsoft.com/office/powerpoint/2010/main" val="2078942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90E304-16C8-43CB-8826-E1D98ABAF282}" type="datetimeFigureOut">
              <a:rPr lang="en-IN" smtClean="0"/>
              <a:t>29-06-2021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0A2C7C-0A1F-4E3B-B175-EB14F3FD1E4C}" type="slidenum">
              <a:rPr lang="en-IN" smtClean="0"/>
              <a:t>‹#›</a:t>
            </a:fld>
            <a:endParaRPr lang="en-IN"/>
          </a:p>
        </p:txBody>
      </p:sp>
    </p:spTree>
    <p:extLst>
      <p:ext uri="{BB962C8B-B14F-4D97-AF65-F5344CB8AC3E}">
        <p14:creationId xmlns:p14="http://schemas.microsoft.com/office/powerpoint/2010/main" val="1428625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90E304-16C8-43CB-8826-E1D98ABAF282}" type="datetimeFigureOut">
              <a:rPr lang="en-IN" smtClean="0"/>
              <a:t>29-06-2021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60A2C7C-0A1F-4E3B-B175-EB14F3FD1E4C}" type="slidenum">
              <a:rPr lang="en-IN" smtClean="0"/>
              <a:t>‹#›</a:t>
            </a:fld>
            <a:endParaRPr lang="en-IN"/>
          </a:p>
        </p:txBody>
      </p:sp>
    </p:spTree>
    <p:extLst>
      <p:ext uri="{BB962C8B-B14F-4D97-AF65-F5344CB8AC3E}">
        <p14:creationId xmlns:p14="http://schemas.microsoft.com/office/powerpoint/2010/main" val="3680762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90E304-16C8-43CB-8826-E1D98ABAF282}" type="datetimeFigureOut">
              <a:rPr lang="en-IN" smtClean="0"/>
              <a:t>29-06-2021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60A2C7C-0A1F-4E3B-B175-EB14F3FD1E4C}" type="slidenum">
              <a:rPr lang="en-IN" smtClean="0"/>
              <a:t>‹#›</a:t>
            </a:fld>
            <a:endParaRPr lang="en-IN"/>
          </a:p>
        </p:txBody>
      </p:sp>
    </p:spTree>
    <p:extLst>
      <p:ext uri="{BB962C8B-B14F-4D97-AF65-F5344CB8AC3E}">
        <p14:creationId xmlns:p14="http://schemas.microsoft.com/office/powerpoint/2010/main" val="3403019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90E304-16C8-43CB-8826-E1D98ABAF282}" type="datetimeFigureOut">
              <a:rPr lang="en-IN" smtClean="0"/>
              <a:t>29-06-2021</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60A2C7C-0A1F-4E3B-B175-EB14F3FD1E4C}" type="slidenum">
              <a:rPr lang="en-IN" smtClean="0"/>
              <a:t>‹#›</a:t>
            </a:fld>
            <a:endParaRPr lang="en-IN"/>
          </a:p>
        </p:txBody>
      </p:sp>
    </p:spTree>
    <p:extLst>
      <p:ext uri="{BB962C8B-B14F-4D97-AF65-F5344CB8AC3E}">
        <p14:creationId xmlns:p14="http://schemas.microsoft.com/office/powerpoint/2010/main" val="2812282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B90E304-16C8-43CB-8826-E1D98ABAF282}" type="datetimeFigureOut">
              <a:rPr lang="en-IN" smtClean="0"/>
              <a:t>29-06-2021</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60A2C7C-0A1F-4E3B-B175-EB14F3FD1E4C}" type="slidenum">
              <a:rPr lang="en-IN" smtClean="0"/>
              <a:t>‹#›</a:t>
            </a:fld>
            <a:endParaRPr lang="en-IN"/>
          </a:p>
        </p:txBody>
      </p:sp>
    </p:spTree>
    <p:extLst>
      <p:ext uri="{BB962C8B-B14F-4D97-AF65-F5344CB8AC3E}">
        <p14:creationId xmlns:p14="http://schemas.microsoft.com/office/powerpoint/2010/main" val="917711604"/>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 id="2147483999" r:id="rId13"/>
    <p:sldLayoutId id="2147484000" r:id="rId14"/>
    <p:sldLayoutId id="2147484001" r:id="rId15"/>
    <p:sldLayoutId id="2147484002" r:id="rId16"/>
    <p:sldLayoutId id="214748400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8D288-ADB7-4B3C-A018-45A53475F6B7}"/>
              </a:ext>
            </a:extLst>
          </p:cNvPr>
          <p:cNvSpPr>
            <a:spLocks noGrp="1"/>
          </p:cNvSpPr>
          <p:nvPr>
            <p:ph type="ctrTitle"/>
          </p:nvPr>
        </p:nvSpPr>
        <p:spPr>
          <a:xfrm>
            <a:off x="452761" y="1358283"/>
            <a:ext cx="11239130" cy="1111929"/>
          </a:xfrm>
        </p:spPr>
        <p:txBody>
          <a:bodyPr/>
          <a:lstStyle/>
          <a:p>
            <a:pPr algn="ctr"/>
            <a:r>
              <a:rPr lang="en-IN" sz="2000" dirty="0"/>
              <a:t>Project Report Presentation On Topic Entitled As </a:t>
            </a:r>
            <a:br>
              <a:rPr lang="en-IN" sz="2000" dirty="0"/>
            </a:br>
            <a:r>
              <a:rPr lang="en-IN" sz="2800" b="1" u="sng" dirty="0"/>
              <a:t>“Eventiators – The Android Application To Manage Your Events”</a:t>
            </a:r>
            <a:endParaRPr lang="en-IN" b="1" u="sng" dirty="0"/>
          </a:p>
        </p:txBody>
      </p:sp>
      <p:sp>
        <p:nvSpPr>
          <p:cNvPr id="3" name="Subtitle 2">
            <a:extLst>
              <a:ext uri="{FF2B5EF4-FFF2-40B4-BE49-F238E27FC236}">
                <a16:creationId xmlns:a16="http://schemas.microsoft.com/office/drawing/2014/main" id="{0771C3A9-46D9-46E1-83AF-48423A3183D6}"/>
              </a:ext>
            </a:extLst>
          </p:cNvPr>
          <p:cNvSpPr>
            <a:spLocks noGrp="1"/>
          </p:cNvSpPr>
          <p:nvPr>
            <p:ph type="subTitle" idx="1"/>
          </p:nvPr>
        </p:nvSpPr>
        <p:spPr>
          <a:xfrm>
            <a:off x="675559" y="3204839"/>
            <a:ext cx="10137441" cy="2894120"/>
          </a:xfrm>
        </p:spPr>
        <p:txBody>
          <a:bodyPr/>
          <a:lstStyle/>
          <a:p>
            <a:r>
              <a:rPr lang="en-IN" cap="none" dirty="0">
                <a:solidFill>
                  <a:schemeClr val="bg1"/>
                </a:solidFill>
              </a:rPr>
              <a:t>Project By –		1 . Lokesh Patil  [1806101]</a:t>
            </a:r>
          </a:p>
          <a:p>
            <a:r>
              <a:rPr lang="en-IN" cap="none" dirty="0">
                <a:solidFill>
                  <a:schemeClr val="bg1"/>
                </a:solidFill>
              </a:rPr>
              <a:t>			 	2. Md Asif [1806091]</a:t>
            </a:r>
          </a:p>
          <a:p>
            <a:r>
              <a:rPr lang="en-IN" cap="none" dirty="0">
                <a:solidFill>
                  <a:schemeClr val="bg1"/>
                </a:solidFill>
              </a:rPr>
              <a:t>		         	3. Mrudul Narkhede [1806097]</a:t>
            </a:r>
          </a:p>
          <a:p>
            <a:r>
              <a:rPr lang="en-IN" cap="none" dirty="0">
                <a:solidFill>
                  <a:schemeClr val="bg1"/>
                </a:solidFill>
              </a:rPr>
              <a:t>                     		4. Hrushikesh Patil [1806100]</a:t>
            </a:r>
          </a:p>
          <a:p>
            <a:endParaRPr lang="en-IN" cap="none" dirty="0">
              <a:solidFill>
                <a:schemeClr val="bg1"/>
              </a:solidFill>
            </a:endParaRPr>
          </a:p>
          <a:p>
            <a:r>
              <a:rPr lang="en-IN" cap="none" dirty="0">
                <a:solidFill>
                  <a:schemeClr val="bg1"/>
                </a:solidFill>
              </a:rPr>
              <a:t>Under The Guidance Of –  Prof  T . P. Sharma [ Government Polytechnic Pune]</a:t>
            </a:r>
          </a:p>
          <a:p>
            <a:endParaRPr lang="en-IN" cap="none" dirty="0">
              <a:solidFill>
                <a:schemeClr val="bg1"/>
              </a:solidFill>
            </a:endParaRPr>
          </a:p>
          <a:p>
            <a:endParaRPr lang="en-IN" dirty="0"/>
          </a:p>
        </p:txBody>
      </p:sp>
    </p:spTree>
    <p:extLst>
      <p:ext uri="{BB962C8B-B14F-4D97-AF65-F5344CB8AC3E}">
        <p14:creationId xmlns:p14="http://schemas.microsoft.com/office/powerpoint/2010/main" val="354310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DBDED-CF22-406A-9BAB-D2AAC74C69A1}"/>
              </a:ext>
            </a:extLst>
          </p:cNvPr>
          <p:cNvSpPr>
            <a:spLocks noGrp="1"/>
          </p:cNvSpPr>
          <p:nvPr>
            <p:ph type="title"/>
          </p:nvPr>
        </p:nvSpPr>
        <p:spPr/>
        <p:txBody>
          <a:bodyPr/>
          <a:lstStyle/>
          <a:p>
            <a:r>
              <a:rPr lang="en-IN" dirty="0"/>
              <a:t>8. Results And Discussions</a:t>
            </a:r>
          </a:p>
        </p:txBody>
      </p:sp>
      <p:pic>
        <p:nvPicPr>
          <p:cNvPr id="5" name="Picture 4">
            <a:extLst>
              <a:ext uri="{FF2B5EF4-FFF2-40B4-BE49-F238E27FC236}">
                <a16:creationId xmlns:a16="http://schemas.microsoft.com/office/drawing/2014/main" id="{15F8701C-E2A3-4ECE-BD7D-DD7A2CF89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826" y="2388371"/>
            <a:ext cx="5715000" cy="3714750"/>
          </a:xfrm>
          <a:prstGeom prst="rect">
            <a:avLst/>
          </a:prstGeom>
        </p:spPr>
      </p:pic>
      <p:sp>
        <p:nvSpPr>
          <p:cNvPr id="8" name="TextBox 7">
            <a:extLst>
              <a:ext uri="{FF2B5EF4-FFF2-40B4-BE49-F238E27FC236}">
                <a16:creationId xmlns:a16="http://schemas.microsoft.com/office/drawing/2014/main" id="{C936B967-E685-40F7-816D-6E2B58CC41DD}"/>
              </a:ext>
            </a:extLst>
          </p:cNvPr>
          <p:cNvSpPr txBox="1"/>
          <p:nvPr/>
        </p:nvSpPr>
        <p:spPr>
          <a:xfrm>
            <a:off x="6454066" y="2823099"/>
            <a:ext cx="5326602" cy="2308324"/>
          </a:xfrm>
          <a:prstGeom prst="rect">
            <a:avLst/>
          </a:prstGeom>
          <a:noFill/>
        </p:spPr>
        <p:txBody>
          <a:bodyPr wrap="square" rtlCol="0">
            <a:spAutoFit/>
          </a:bodyPr>
          <a:lstStyle/>
          <a:p>
            <a:r>
              <a:rPr lang="en-IN" b="1" u="sng" dirty="0"/>
              <a:t>Discussions –</a:t>
            </a:r>
          </a:p>
          <a:p>
            <a:pPr marL="285750" indent="-285750">
              <a:buFont typeface="Wingdings" panose="05000000000000000000" pitchFamily="2" charset="2"/>
              <a:buChar char="q"/>
            </a:pPr>
            <a:r>
              <a:rPr lang="en-IN" dirty="0"/>
              <a:t>The Conclusive discussions done with the event organizers and the users to know the actual approximate requirements of the event management processes.</a:t>
            </a:r>
          </a:p>
          <a:p>
            <a:pPr marL="285750" indent="-285750">
              <a:buFont typeface="Wingdings" panose="05000000000000000000" pitchFamily="2" charset="2"/>
              <a:buChar char="q"/>
            </a:pPr>
            <a:r>
              <a:rPr lang="en-IN" dirty="0"/>
              <a:t>This discussions proved to be the proposed system is future scoped system with minimal or no error within accomplishing tasks.</a:t>
            </a:r>
          </a:p>
        </p:txBody>
      </p:sp>
      <p:sp>
        <p:nvSpPr>
          <p:cNvPr id="9" name="TextBox 8">
            <a:extLst>
              <a:ext uri="{FF2B5EF4-FFF2-40B4-BE49-F238E27FC236}">
                <a16:creationId xmlns:a16="http://schemas.microsoft.com/office/drawing/2014/main" id="{7560B8CE-BA4D-4C6F-B80E-4061CFF94423}"/>
              </a:ext>
            </a:extLst>
          </p:cNvPr>
          <p:cNvSpPr txBox="1"/>
          <p:nvPr/>
        </p:nvSpPr>
        <p:spPr>
          <a:xfrm>
            <a:off x="497150" y="6103121"/>
            <a:ext cx="5715000" cy="615553"/>
          </a:xfrm>
          <a:prstGeom prst="rect">
            <a:avLst/>
          </a:prstGeom>
          <a:noFill/>
        </p:spPr>
        <p:txBody>
          <a:bodyPr wrap="square" rtlCol="0">
            <a:spAutoFit/>
          </a:bodyPr>
          <a:lstStyle/>
          <a:p>
            <a:r>
              <a:rPr lang="en-IN" sz="1600" i="1" dirty="0"/>
              <a:t>Here the probability mean value is units of getting task succeed with no troubling issues or errors</a:t>
            </a:r>
            <a:r>
              <a:rPr lang="en-IN" dirty="0"/>
              <a:t>.</a:t>
            </a:r>
          </a:p>
        </p:txBody>
      </p:sp>
    </p:spTree>
    <p:extLst>
      <p:ext uri="{BB962C8B-B14F-4D97-AF65-F5344CB8AC3E}">
        <p14:creationId xmlns:p14="http://schemas.microsoft.com/office/powerpoint/2010/main" val="2497102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79D738-4C34-4684-ABA0-D0FDA5DBF341}"/>
              </a:ext>
            </a:extLst>
          </p:cNvPr>
          <p:cNvSpPr txBox="1"/>
          <p:nvPr/>
        </p:nvSpPr>
        <p:spPr>
          <a:xfrm>
            <a:off x="1651247" y="1118586"/>
            <a:ext cx="8247355" cy="461665"/>
          </a:xfrm>
          <a:prstGeom prst="rect">
            <a:avLst/>
          </a:prstGeom>
          <a:noFill/>
        </p:spPr>
        <p:txBody>
          <a:bodyPr wrap="square" rtlCol="0">
            <a:spAutoFit/>
          </a:bodyPr>
          <a:lstStyle/>
          <a:p>
            <a:r>
              <a:rPr lang="en-IN" sz="2400" dirty="0">
                <a:solidFill>
                  <a:schemeClr val="bg1"/>
                </a:solidFill>
              </a:rPr>
              <a:t>Let’s get into the our android application……..</a:t>
            </a:r>
          </a:p>
        </p:txBody>
      </p:sp>
      <p:pic>
        <p:nvPicPr>
          <p:cNvPr id="6" name="Picture 5">
            <a:extLst>
              <a:ext uri="{FF2B5EF4-FFF2-40B4-BE49-F238E27FC236}">
                <a16:creationId xmlns:a16="http://schemas.microsoft.com/office/drawing/2014/main" id="{2D74D27D-FC2C-4F87-83E5-6EAD4AA6A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1561" y="1755805"/>
            <a:ext cx="3252618" cy="2742707"/>
          </a:xfrm>
          <a:prstGeom prst="rect">
            <a:avLst/>
          </a:prstGeom>
        </p:spPr>
      </p:pic>
      <p:sp>
        <p:nvSpPr>
          <p:cNvPr id="7" name="TextBox 6">
            <a:extLst>
              <a:ext uri="{FF2B5EF4-FFF2-40B4-BE49-F238E27FC236}">
                <a16:creationId xmlns:a16="http://schemas.microsoft.com/office/drawing/2014/main" id="{A0CFE33E-F446-46A4-B535-AEAAB8195B5E}"/>
              </a:ext>
            </a:extLst>
          </p:cNvPr>
          <p:cNvSpPr txBox="1"/>
          <p:nvPr/>
        </p:nvSpPr>
        <p:spPr>
          <a:xfrm>
            <a:off x="1429305" y="4989250"/>
            <a:ext cx="9685538" cy="707886"/>
          </a:xfrm>
          <a:prstGeom prst="rect">
            <a:avLst/>
          </a:prstGeom>
          <a:noFill/>
        </p:spPr>
        <p:txBody>
          <a:bodyPr wrap="square" rtlCol="0">
            <a:spAutoFit/>
          </a:bodyPr>
          <a:lstStyle/>
          <a:p>
            <a:r>
              <a:rPr lang="en-IN" sz="4000" b="1" i="1" dirty="0">
                <a:solidFill>
                  <a:srgbClr val="FFFF00"/>
                </a:solidFill>
              </a:rPr>
              <a:t>Team Eventiators Welcome You All …..</a:t>
            </a:r>
          </a:p>
        </p:txBody>
      </p:sp>
    </p:spTree>
    <p:extLst>
      <p:ext uri="{BB962C8B-B14F-4D97-AF65-F5344CB8AC3E}">
        <p14:creationId xmlns:p14="http://schemas.microsoft.com/office/powerpoint/2010/main" val="3880291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1FAA-D1F2-4FB9-94A4-348FB27DB56F}"/>
              </a:ext>
            </a:extLst>
          </p:cNvPr>
          <p:cNvSpPr>
            <a:spLocks noGrp="1"/>
          </p:cNvSpPr>
          <p:nvPr>
            <p:ph type="title"/>
          </p:nvPr>
        </p:nvSpPr>
        <p:spPr/>
        <p:txBody>
          <a:bodyPr/>
          <a:lstStyle/>
          <a:p>
            <a:r>
              <a:rPr lang="en-IN" dirty="0"/>
              <a:t>Contents -</a:t>
            </a:r>
          </a:p>
        </p:txBody>
      </p:sp>
      <p:sp>
        <p:nvSpPr>
          <p:cNvPr id="3" name="Content Placeholder 2">
            <a:extLst>
              <a:ext uri="{FF2B5EF4-FFF2-40B4-BE49-F238E27FC236}">
                <a16:creationId xmlns:a16="http://schemas.microsoft.com/office/drawing/2014/main" id="{DB063E80-5E08-434D-9B9A-75E04F6D2071}"/>
              </a:ext>
            </a:extLst>
          </p:cNvPr>
          <p:cNvSpPr>
            <a:spLocks noGrp="1"/>
          </p:cNvSpPr>
          <p:nvPr>
            <p:ph idx="1"/>
          </p:nvPr>
        </p:nvSpPr>
        <p:spPr/>
        <p:txBody>
          <a:bodyPr>
            <a:normAutofit fontScale="92500" lnSpcReduction="10000"/>
          </a:bodyPr>
          <a:lstStyle/>
          <a:p>
            <a:pPr>
              <a:buFont typeface="+mj-lt"/>
              <a:buAutoNum type="arabicPeriod"/>
            </a:pPr>
            <a:r>
              <a:rPr lang="en-IN" sz="2400" b="1" dirty="0"/>
              <a:t>Introduction</a:t>
            </a:r>
          </a:p>
          <a:p>
            <a:pPr>
              <a:buFont typeface="+mj-lt"/>
              <a:buAutoNum type="arabicPeriod"/>
            </a:pPr>
            <a:r>
              <a:rPr lang="en-IN" sz="2400" b="1" dirty="0"/>
              <a:t>Problem Statement</a:t>
            </a:r>
          </a:p>
          <a:p>
            <a:pPr>
              <a:buFont typeface="+mj-lt"/>
              <a:buAutoNum type="arabicPeriod"/>
            </a:pPr>
            <a:r>
              <a:rPr lang="en-IN" sz="2400" b="1" dirty="0"/>
              <a:t>Existing System</a:t>
            </a:r>
          </a:p>
          <a:p>
            <a:pPr>
              <a:buFont typeface="+mj-lt"/>
              <a:buAutoNum type="arabicPeriod"/>
            </a:pPr>
            <a:r>
              <a:rPr lang="en-IN" sz="2400" b="1" dirty="0"/>
              <a:t>Proposed System</a:t>
            </a:r>
          </a:p>
          <a:p>
            <a:pPr>
              <a:buFont typeface="+mj-lt"/>
              <a:buAutoNum type="arabicPeriod"/>
            </a:pPr>
            <a:r>
              <a:rPr lang="en-IN" sz="2400" b="1" dirty="0"/>
              <a:t>Project Objectives</a:t>
            </a:r>
          </a:p>
          <a:p>
            <a:pPr>
              <a:buFont typeface="+mj-lt"/>
              <a:buAutoNum type="arabicPeriod"/>
            </a:pPr>
            <a:r>
              <a:rPr lang="en-IN" sz="2400" b="1" dirty="0"/>
              <a:t>Implementation Methodology</a:t>
            </a:r>
          </a:p>
          <a:p>
            <a:pPr>
              <a:buFont typeface="+mj-lt"/>
              <a:buAutoNum type="arabicPeriod"/>
            </a:pPr>
            <a:r>
              <a:rPr lang="en-IN" sz="2400" b="1" dirty="0"/>
              <a:t>Working Mechanism</a:t>
            </a:r>
          </a:p>
          <a:p>
            <a:pPr>
              <a:buFont typeface="+mj-lt"/>
              <a:buAutoNum type="arabicPeriod"/>
            </a:pPr>
            <a:r>
              <a:rPr lang="en-IN" sz="2400" b="1" dirty="0"/>
              <a:t>Results And Discussions</a:t>
            </a:r>
          </a:p>
          <a:p>
            <a:pPr>
              <a:buFont typeface="+mj-lt"/>
              <a:buAutoNum type="arabicPeriod"/>
            </a:pPr>
            <a:endParaRPr lang="en-IN" dirty="0"/>
          </a:p>
        </p:txBody>
      </p:sp>
    </p:spTree>
    <p:extLst>
      <p:ext uri="{BB962C8B-B14F-4D97-AF65-F5344CB8AC3E}">
        <p14:creationId xmlns:p14="http://schemas.microsoft.com/office/powerpoint/2010/main" val="2695804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7EAD-5EAB-4477-9EAA-55838B38B935}"/>
              </a:ext>
            </a:extLst>
          </p:cNvPr>
          <p:cNvSpPr>
            <a:spLocks noGrp="1"/>
          </p:cNvSpPr>
          <p:nvPr>
            <p:ph type="title"/>
          </p:nvPr>
        </p:nvSpPr>
        <p:spPr/>
        <p:txBody>
          <a:bodyPr/>
          <a:lstStyle/>
          <a:p>
            <a:r>
              <a:rPr lang="en-IN" dirty="0"/>
              <a:t>1 . Introduction </a:t>
            </a:r>
          </a:p>
        </p:txBody>
      </p:sp>
      <p:sp>
        <p:nvSpPr>
          <p:cNvPr id="3" name="Content Placeholder 2">
            <a:extLst>
              <a:ext uri="{FF2B5EF4-FFF2-40B4-BE49-F238E27FC236}">
                <a16:creationId xmlns:a16="http://schemas.microsoft.com/office/drawing/2014/main" id="{493CA0AF-1846-4BD2-8EEA-A9490D60C419}"/>
              </a:ext>
            </a:extLst>
          </p:cNvPr>
          <p:cNvSpPr>
            <a:spLocks noGrp="1"/>
          </p:cNvSpPr>
          <p:nvPr>
            <p:ph idx="1"/>
          </p:nvPr>
        </p:nvSpPr>
        <p:spPr/>
        <p:txBody>
          <a:bodyPr/>
          <a:lstStyle/>
          <a:p>
            <a:pPr marL="0" indent="0">
              <a:buNone/>
            </a:pPr>
            <a:r>
              <a:rPr lang="en-IN" dirty="0"/>
              <a:t>	</a:t>
            </a:r>
            <a:r>
              <a:rPr lang="en-US" sz="2000" b="1" dirty="0"/>
              <a:t>This project is aimed at event management with ease . Despite of all the traditional methods for event management by knowing the event managers for their profession the project is designed for making the customer self dependent in case of managing the happy moments with their events .</a:t>
            </a:r>
          </a:p>
          <a:p>
            <a:pPr marL="0" indent="0">
              <a:buNone/>
            </a:pPr>
            <a:r>
              <a:rPr lang="en-US" sz="2000" b="1" dirty="0"/>
              <a:t>		To the real life problem of society for troubling process of event management will be reduced to the next level by the android application.</a:t>
            </a:r>
            <a:r>
              <a:rPr lang="en-IN" sz="2000" b="1" dirty="0"/>
              <a:t> </a:t>
            </a:r>
          </a:p>
        </p:txBody>
      </p:sp>
    </p:spTree>
    <p:extLst>
      <p:ext uri="{BB962C8B-B14F-4D97-AF65-F5344CB8AC3E}">
        <p14:creationId xmlns:p14="http://schemas.microsoft.com/office/powerpoint/2010/main" val="2656345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5F3DF-AA4D-437D-81E9-A6041E15060E}"/>
              </a:ext>
            </a:extLst>
          </p:cNvPr>
          <p:cNvSpPr>
            <a:spLocks noGrp="1"/>
          </p:cNvSpPr>
          <p:nvPr>
            <p:ph type="title"/>
          </p:nvPr>
        </p:nvSpPr>
        <p:spPr/>
        <p:txBody>
          <a:bodyPr/>
          <a:lstStyle/>
          <a:p>
            <a:r>
              <a:rPr lang="en-IN" dirty="0"/>
              <a:t>2. Problem Statement</a:t>
            </a:r>
          </a:p>
        </p:txBody>
      </p:sp>
      <p:sp>
        <p:nvSpPr>
          <p:cNvPr id="3" name="Content Placeholder 2">
            <a:extLst>
              <a:ext uri="{FF2B5EF4-FFF2-40B4-BE49-F238E27FC236}">
                <a16:creationId xmlns:a16="http://schemas.microsoft.com/office/drawing/2014/main" id="{06D0C9F6-97AB-4E10-8804-17F5B0F88E24}"/>
              </a:ext>
            </a:extLst>
          </p:cNvPr>
          <p:cNvSpPr>
            <a:spLocks noGrp="1"/>
          </p:cNvSpPr>
          <p:nvPr>
            <p:ph idx="1"/>
          </p:nvPr>
        </p:nvSpPr>
        <p:spPr/>
        <p:txBody>
          <a:bodyPr>
            <a:normAutofit/>
          </a:bodyPr>
          <a:lstStyle/>
          <a:p>
            <a:pPr>
              <a:buFont typeface="Wingdings" panose="05000000000000000000" pitchFamily="2" charset="2"/>
              <a:buChar char="Ø"/>
            </a:pPr>
            <a:r>
              <a:rPr lang="en-IN" sz="3200" b="1" dirty="0"/>
              <a:t>Develop an android application which will reduce the manual tasks of ordering the required services for managing the events and to do it with smart clicks with lesser or no trouble.</a:t>
            </a:r>
          </a:p>
        </p:txBody>
      </p:sp>
    </p:spTree>
    <p:extLst>
      <p:ext uri="{BB962C8B-B14F-4D97-AF65-F5344CB8AC3E}">
        <p14:creationId xmlns:p14="http://schemas.microsoft.com/office/powerpoint/2010/main" val="3078012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F774-74B9-4BF6-BB39-7B88F39F29BA}"/>
              </a:ext>
            </a:extLst>
          </p:cNvPr>
          <p:cNvSpPr>
            <a:spLocks noGrp="1"/>
          </p:cNvSpPr>
          <p:nvPr>
            <p:ph type="title"/>
          </p:nvPr>
        </p:nvSpPr>
        <p:spPr/>
        <p:txBody>
          <a:bodyPr/>
          <a:lstStyle/>
          <a:p>
            <a:r>
              <a:rPr lang="en-IN" dirty="0"/>
              <a:t>3 . Existing System </a:t>
            </a:r>
          </a:p>
        </p:txBody>
      </p:sp>
      <p:sp>
        <p:nvSpPr>
          <p:cNvPr id="3" name="Content Placeholder 2">
            <a:extLst>
              <a:ext uri="{FF2B5EF4-FFF2-40B4-BE49-F238E27FC236}">
                <a16:creationId xmlns:a16="http://schemas.microsoft.com/office/drawing/2014/main" id="{45D4A214-0096-4CB0-88A2-666F3FECC637}"/>
              </a:ext>
            </a:extLst>
          </p:cNvPr>
          <p:cNvSpPr>
            <a:spLocks noGrp="1"/>
          </p:cNvSpPr>
          <p:nvPr>
            <p:ph idx="1"/>
          </p:nvPr>
        </p:nvSpPr>
        <p:spPr/>
        <p:txBody>
          <a:bodyPr>
            <a:normAutofit fontScale="92500" lnSpcReduction="10000"/>
          </a:bodyPr>
          <a:lstStyle/>
          <a:p>
            <a:pPr>
              <a:buFont typeface="Wingdings" panose="05000000000000000000" pitchFamily="2" charset="2"/>
              <a:buChar char="q"/>
            </a:pPr>
            <a:r>
              <a:rPr lang="en-IN" dirty="0"/>
              <a:t>Manually ordering of the services</a:t>
            </a:r>
          </a:p>
          <a:p>
            <a:pPr>
              <a:buFont typeface="Wingdings" panose="05000000000000000000" pitchFamily="2" charset="2"/>
              <a:buChar char="q"/>
            </a:pPr>
            <a:r>
              <a:rPr lang="en-IN" dirty="0"/>
              <a:t>Contacting the service providers and the event management organizations.</a:t>
            </a:r>
          </a:p>
          <a:p>
            <a:pPr>
              <a:buFont typeface="Wingdings" panose="05000000000000000000" pitchFamily="2" charset="2"/>
              <a:buChar char="q"/>
            </a:pPr>
            <a:r>
              <a:rPr lang="en-IN" dirty="0"/>
              <a:t>Keep tracking of order by manual task  process.</a:t>
            </a:r>
          </a:p>
          <a:p>
            <a:pPr marL="0" indent="0">
              <a:buNone/>
            </a:pPr>
            <a:endParaRPr lang="en-IN" dirty="0"/>
          </a:p>
          <a:p>
            <a:pPr marL="0" indent="0">
              <a:buNone/>
            </a:pPr>
            <a:r>
              <a:rPr lang="en-IN" sz="1900" b="1" u="sng" dirty="0"/>
              <a:t>Disadvantage  -</a:t>
            </a:r>
          </a:p>
          <a:p>
            <a:pPr>
              <a:buFont typeface="+mj-lt"/>
              <a:buAutoNum type="arabicParenR"/>
            </a:pPr>
            <a:r>
              <a:rPr lang="en-IN" dirty="0"/>
              <a:t>Time Consuming Process</a:t>
            </a:r>
          </a:p>
          <a:p>
            <a:pPr>
              <a:buFont typeface="+mj-lt"/>
              <a:buAutoNum type="arabicParenR"/>
            </a:pPr>
            <a:r>
              <a:rPr lang="en-IN" dirty="0"/>
              <a:t>Not ensured for the quality service</a:t>
            </a:r>
          </a:p>
          <a:p>
            <a:pPr>
              <a:buFont typeface="+mj-lt"/>
              <a:buAutoNum type="arabicParenR"/>
            </a:pPr>
            <a:r>
              <a:rPr lang="en-IN" dirty="0"/>
              <a:t>Pending orders according to the availability of services</a:t>
            </a:r>
          </a:p>
          <a:p>
            <a:pPr>
              <a:buFont typeface="+mj-lt"/>
              <a:buAutoNum type="arabicParenR"/>
            </a:pPr>
            <a:r>
              <a:rPr lang="en-IN" dirty="0"/>
              <a:t>Involves all manual procedures. </a:t>
            </a:r>
          </a:p>
        </p:txBody>
      </p:sp>
    </p:spTree>
    <p:extLst>
      <p:ext uri="{BB962C8B-B14F-4D97-AF65-F5344CB8AC3E}">
        <p14:creationId xmlns:p14="http://schemas.microsoft.com/office/powerpoint/2010/main" val="3958013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3AED-46F5-4BD2-A434-1B224A6AD4BC}"/>
              </a:ext>
            </a:extLst>
          </p:cNvPr>
          <p:cNvSpPr>
            <a:spLocks noGrp="1"/>
          </p:cNvSpPr>
          <p:nvPr>
            <p:ph type="title"/>
          </p:nvPr>
        </p:nvSpPr>
        <p:spPr/>
        <p:txBody>
          <a:bodyPr/>
          <a:lstStyle/>
          <a:p>
            <a:r>
              <a:rPr lang="en-IN" dirty="0"/>
              <a:t>4. Proposed System</a:t>
            </a:r>
          </a:p>
        </p:txBody>
      </p:sp>
      <p:sp>
        <p:nvSpPr>
          <p:cNvPr id="3" name="Content Placeholder 2">
            <a:extLst>
              <a:ext uri="{FF2B5EF4-FFF2-40B4-BE49-F238E27FC236}">
                <a16:creationId xmlns:a16="http://schemas.microsoft.com/office/drawing/2014/main" id="{32F51510-2633-42D3-8E0F-729B723C6524}"/>
              </a:ext>
            </a:extLst>
          </p:cNvPr>
          <p:cNvSpPr>
            <a:spLocks noGrp="1"/>
          </p:cNvSpPr>
          <p:nvPr>
            <p:ph idx="1"/>
          </p:nvPr>
        </p:nvSpPr>
        <p:spPr/>
        <p:txBody>
          <a:bodyPr>
            <a:normAutofit/>
          </a:bodyPr>
          <a:lstStyle/>
          <a:p>
            <a:r>
              <a:rPr lang="en-IN" sz="2400" b="1" dirty="0"/>
              <a:t>So we here proposing the android application called  </a:t>
            </a:r>
            <a:r>
              <a:rPr lang="en-IN" sz="2800" b="1" dirty="0">
                <a:highlight>
                  <a:srgbClr val="C0C0C0"/>
                </a:highlight>
              </a:rPr>
              <a:t>“Eventiators”</a:t>
            </a:r>
            <a:r>
              <a:rPr lang="en-IN" sz="2800" b="1" dirty="0"/>
              <a:t> </a:t>
            </a:r>
            <a:r>
              <a:rPr lang="en-IN" sz="2400" b="1" dirty="0"/>
              <a:t>to overcome the problem of manual ordering of services and allowing user to do it with some of smart android clicks.</a:t>
            </a:r>
          </a:p>
        </p:txBody>
      </p:sp>
    </p:spTree>
    <p:extLst>
      <p:ext uri="{BB962C8B-B14F-4D97-AF65-F5344CB8AC3E}">
        <p14:creationId xmlns:p14="http://schemas.microsoft.com/office/powerpoint/2010/main" val="681998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952E1-D73B-4C95-97FD-7F9BD7E73810}"/>
              </a:ext>
            </a:extLst>
          </p:cNvPr>
          <p:cNvSpPr>
            <a:spLocks noGrp="1"/>
          </p:cNvSpPr>
          <p:nvPr>
            <p:ph type="title"/>
          </p:nvPr>
        </p:nvSpPr>
        <p:spPr/>
        <p:txBody>
          <a:bodyPr/>
          <a:lstStyle/>
          <a:p>
            <a:r>
              <a:rPr lang="en-IN" dirty="0"/>
              <a:t>5. Project Objectives </a:t>
            </a:r>
          </a:p>
        </p:txBody>
      </p:sp>
      <p:sp>
        <p:nvSpPr>
          <p:cNvPr id="3" name="Content Placeholder 2">
            <a:extLst>
              <a:ext uri="{FF2B5EF4-FFF2-40B4-BE49-F238E27FC236}">
                <a16:creationId xmlns:a16="http://schemas.microsoft.com/office/drawing/2014/main" id="{089C24F5-85A2-4457-B0E8-C1110F3350E1}"/>
              </a:ext>
            </a:extLst>
          </p:cNvPr>
          <p:cNvSpPr>
            <a:spLocks noGrp="1"/>
          </p:cNvSpPr>
          <p:nvPr>
            <p:ph idx="1"/>
          </p:nvPr>
        </p:nvSpPr>
        <p:spPr/>
        <p:txBody>
          <a:bodyPr/>
          <a:lstStyle/>
          <a:p>
            <a:pPr>
              <a:buFont typeface="Wingdings" panose="05000000000000000000" pitchFamily="2" charset="2"/>
              <a:buChar char="Ø"/>
            </a:pPr>
            <a:endParaRPr lang="en-IN" dirty="0"/>
          </a:p>
          <a:p>
            <a:pPr>
              <a:buFont typeface="Wingdings" panose="05000000000000000000" pitchFamily="2" charset="2"/>
              <a:buChar char="Ø"/>
            </a:pPr>
            <a:r>
              <a:rPr lang="en-IN" dirty="0"/>
              <a:t>Providing the event management services to organizers on android phones.</a:t>
            </a:r>
          </a:p>
          <a:p>
            <a:pPr>
              <a:buFont typeface="Wingdings" panose="05000000000000000000" pitchFamily="2" charset="2"/>
              <a:buChar char="Ø"/>
            </a:pPr>
            <a:r>
              <a:rPr lang="en-IN" dirty="0"/>
              <a:t>Saving time with process and reducing the manual works.</a:t>
            </a:r>
          </a:p>
          <a:p>
            <a:pPr>
              <a:buFont typeface="Wingdings" panose="05000000000000000000" pitchFamily="2" charset="2"/>
              <a:buChar char="Ø"/>
            </a:pPr>
            <a:r>
              <a:rPr lang="en-IN" dirty="0"/>
              <a:t>Providing the best services to user to make their events memorable with our services.</a:t>
            </a:r>
          </a:p>
        </p:txBody>
      </p:sp>
    </p:spTree>
    <p:extLst>
      <p:ext uri="{BB962C8B-B14F-4D97-AF65-F5344CB8AC3E}">
        <p14:creationId xmlns:p14="http://schemas.microsoft.com/office/powerpoint/2010/main" val="1484823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60AD-0B2F-4F07-BCB2-A68DDEA30CDA}"/>
              </a:ext>
            </a:extLst>
          </p:cNvPr>
          <p:cNvSpPr>
            <a:spLocks noGrp="1"/>
          </p:cNvSpPr>
          <p:nvPr>
            <p:ph type="title"/>
          </p:nvPr>
        </p:nvSpPr>
        <p:spPr/>
        <p:txBody>
          <a:bodyPr/>
          <a:lstStyle/>
          <a:p>
            <a:r>
              <a:rPr lang="en-IN" dirty="0"/>
              <a:t>6. Implementation Methodology</a:t>
            </a:r>
          </a:p>
        </p:txBody>
      </p:sp>
      <p:pic>
        <p:nvPicPr>
          <p:cNvPr id="4" name="Picture 3">
            <a:extLst>
              <a:ext uri="{FF2B5EF4-FFF2-40B4-BE49-F238E27FC236}">
                <a16:creationId xmlns:a16="http://schemas.microsoft.com/office/drawing/2014/main" id="{FDBDA268-A95A-48F9-A5D7-9727CEEC9D04}"/>
              </a:ext>
            </a:extLst>
          </p:cNvPr>
          <p:cNvPicPr/>
          <p:nvPr/>
        </p:nvPicPr>
        <p:blipFill>
          <a:blip r:embed="rId2"/>
          <a:stretch>
            <a:fillRect/>
          </a:stretch>
        </p:blipFill>
        <p:spPr>
          <a:xfrm>
            <a:off x="2716567" y="2543362"/>
            <a:ext cx="6862439" cy="225945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6" name="TextBox 5">
            <a:extLst>
              <a:ext uri="{FF2B5EF4-FFF2-40B4-BE49-F238E27FC236}">
                <a16:creationId xmlns:a16="http://schemas.microsoft.com/office/drawing/2014/main" id="{F479C79D-80C3-45AD-A5D2-D8899107B238}"/>
              </a:ext>
            </a:extLst>
          </p:cNvPr>
          <p:cNvSpPr txBox="1"/>
          <p:nvPr/>
        </p:nvSpPr>
        <p:spPr>
          <a:xfrm>
            <a:off x="612559" y="5234662"/>
            <a:ext cx="10706470" cy="954107"/>
          </a:xfrm>
          <a:prstGeom prst="rect">
            <a:avLst/>
          </a:prstGeom>
          <a:noFill/>
        </p:spPr>
        <p:txBody>
          <a:bodyPr wrap="square">
            <a:spAutoFit/>
          </a:bodyPr>
          <a:lstStyle/>
          <a:p>
            <a:r>
              <a:rPr lang="en-US" dirty="0"/>
              <a:t>At each iteration design modifications are made and new functional capabilities are added. The basic idea behind this method is to develop a system through is to develop a system through repeated cycles and in smaller portions at a time</a:t>
            </a:r>
            <a:r>
              <a:rPr lang="en-US" sz="2000" dirty="0"/>
              <a:t>.</a:t>
            </a:r>
            <a:endParaRPr lang="en-IN" sz="2000" dirty="0"/>
          </a:p>
        </p:txBody>
      </p:sp>
    </p:spTree>
    <p:extLst>
      <p:ext uri="{BB962C8B-B14F-4D97-AF65-F5344CB8AC3E}">
        <p14:creationId xmlns:p14="http://schemas.microsoft.com/office/powerpoint/2010/main" val="3831437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CDFF-8340-411E-A52A-38CA095498B9}"/>
              </a:ext>
            </a:extLst>
          </p:cNvPr>
          <p:cNvSpPr>
            <a:spLocks noGrp="1"/>
          </p:cNvSpPr>
          <p:nvPr>
            <p:ph type="title"/>
          </p:nvPr>
        </p:nvSpPr>
        <p:spPr/>
        <p:txBody>
          <a:bodyPr/>
          <a:lstStyle/>
          <a:p>
            <a:r>
              <a:rPr lang="en-IN" dirty="0"/>
              <a:t>7. System’s Working Mechanism </a:t>
            </a:r>
          </a:p>
        </p:txBody>
      </p:sp>
      <p:pic>
        <p:nvPicPr>
          <p:cNvPr id="5" name="Picture 4">
            <a:extLst>
              <a:ext uri="{FF2B5EF4-FFF2-40B4-BE49-F238E27FC236}">
                <a16:creationId xmlns:a16="http://schemas.microsoft.com/office/drawing/2014/main" id="{612465BA-F452-49DE-997D-AB619160A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962" y="2272684"/>
            <a:ext cx="5672830" cy="4092606"/>
          </a:xfrm>
          <a:prstGeom prst="rect">
            <a:avLst/>
          </a:prstGeom>
        </p:spPr>
      </p:pic>
    </p:spTree>
    <p:extLst>
      <p:ext uri="{BB962C8B-B14F-4D97-AF65-F5344CB8AC3E}">
        <p14:creationId xmlns:p14="http://schemas.microsoft.com/office/powerpoint/2010/main" val="7763980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118</TotalTime>
  <Words>476</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3</vt:lpstr>
      <vt:lpstr>Ion Boardroom</vt:lpstr>
      <vt:lpstr>Project Report Presentation On Topic Entitled As  “Eventiators – The Android Application To Manage Your Events”</vt:lpstr>
      <vt:lpstr>Contents -</vt:lpstr>
      <vt:lpstr>1 . Introduction </vt:lpstr>
      <vt:lpstr>2. Problem Statement</vt:lpstr>
      <vt:lpstr>3 . Existing System </vt:lpstr>
      <vt:lpstr>4. Proposed System</vt:lpstr>
      <vt:lpstr>5. Project Objectives </vt:lpstr>
      <vt:lpstr>6. Implementation Methodology</vt:lpstr>
      <vt:lpstr>7. System’s Working Mechanism </vt:lpstr>
      <vt:lpstr>8. Results And Discussions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Lokesh Patil</dc:creator>
  <cp:lastModifiedBy>Lokesh Patil</cp:lastModifiedBy>
  <cp:revision>9</cp:revision>
  <dcterms:created xsi:type="dcterms:W3CDTF">2021-06-29T06:12:10Z</dcterms:created>
  <dcterms:modified xsi:type="dcterms:W3CDTF">2021-06-29T08:10:44Z</dcterms:modified>
</cp:coreProperties>
</file>