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91cac69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91cac69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1cac69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1cac69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91cac69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91cac69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91cac69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91cac69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1cac69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1cac69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1cac69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1cac69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91cac69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91cac69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1cac69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1cac69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52350" y="22665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525" y="608875"/>
            <a:ext cx="2494250" cy="44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13"/>
          <p:cNvSpPr txBox="1"/>
          <p:nvPr/>
        </p:nvSpPr>
        <p:spPr>
          <a:xfrm>
            <a:off x="4644850" y="173750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page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0700" y="587237"/>
            <a:ext cx="4809873" cy="45036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216025" y="14285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page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625" y="708113"/>
            <a:ext cx="4942100" cy="40733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216025" y="14285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add</a:t>
            </a:r>
            <a:r>
              <a:rPr lang="en"/>
              <a:t> page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0" y="806775"/>
            <a:ext cx="5612176" cy="3305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216025" y="14285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 Product list </a:t>
            </a:r>
            <a:r>
              <a:rPr lang="en"/>
              <a:t> page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25" y="936350"/>
            <a:ext cx="7668700" cy="28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216025" y="14285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list page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00" y="859675"/>
            <a:ext cx="5855099" cy="2750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216025" y="14285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Product</a:t>
            </a:r>
            <a:r>
              <a:rPr lang="en"/>
              <a:t> page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150" y="783250"/>
            <a:ext cx="5364624" cy="2900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216025" y="14285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</a:t>
            </a:r>
            <a:r>
              <a:rPr lang="en"/>
              <a:t> page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25" y="1117650"/>
            <a:ext cx="6758551" cy="26105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216025" y="14285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r>
              <a:rPr lang="en"/>
              <a:t> page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750" y="556450"/>
            <a:ext cx="4809873" cy="48087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3216025" y="14285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gateway</a:t>
            </a:r>
            <a:r>
              <a:rPr lang="en"/>
              <a:t> page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150" y="517725"/>
            <a:ext cx="4887074" cy="45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