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63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2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1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0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92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8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32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95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9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89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8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534B-547D-40CF-BC5F-1155279BB33F}" type="datetimeFigureOut">
              <a:rPr lang="en-CA" smtClean="0"/>
              <a:t>2017-01-09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3C12-4723-470A-8977-FA868220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77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35501" y="947779"/>
            <a:ext cx="4852837" cy="3438442"/>
            <a:chOff x="5670701" y="947779"/>
            <a:chExt cx="4852837" cy="34384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701" y="947779"/>
              <a:ext cx="4852837" cy="343844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2" name="Left Brace 11"/>
            <p:cNvSpPr/>
            <p:nvPr/>
          </p:nvSpPr>
          <p:spPr>
            <a:xfrm rot="5400000">
              <a:off x="7135203" y="857133"/>
              <a:ext cx="167641" cy="1182951"/>
            </a:xfrm>
            <a:prstGeom prst="leftBrace">
              <a:avLst>
                <a:gd name="adj1" fmla="val 84769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958729" y="1005841"/>
              <a:ext cx="520588" cy="289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Flick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1842219" y="947779"/>
            <a:ext cx="4852837" cy="3438442"/>
            <a:chOff x="-1842219" y="947779"/>
            <a:chExt cx="4852837" cy="3438442"/>
          </a:xfrm>
        </p:grpSpPr>
        <p:grpSp>
          <p:nvGrpSpPr>
            <p:cNvPr id="15" name="Group 14"/>
            <p:cNvGrpSpPr/>
            <p:nvPr/>
          </p:nvGrpSpPr>
          <p:grpSpPr>
            <a:xfrm>
              <a:off x="-1842219" y="947779"/>
              <a:ext cx="4852837" cy="3438442"/>
              <a:chOff x="392981" y="947779"/>
              <a:chExt cx="4852837" cy="343844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81" y="947779"/>
                <a:ext cx="4852837" cy="3438442"/>
              </a:xfrm>
              <a:prstGeom prst="rect">
                <a:avLst/>
              </a:prstGeom>
            </p:spPr>
          </p:pic>
          <p:sp>
            <p:nvSpPr>
              <p:cNvPr id="10" name="Left Brace 9"/>
              <p:cNvSpPr/>
              <p:nvPr/>
            </p:nvSpPr>
            <p:spPr>
              <a:xfrm rot="5400000">
                <a:off x="1902803" y="787283"/>
                <a:ext cx="167641" cy="1182951"/>
              </a:xfrm>
              <a:prstGeom prst="leftBrace">
                <a:avLst>
                  <a:gd name="adj1" fmla="val 84769"/>
                  <a:gd name="adj2" fmla="val 50000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-508871" y="962788"/>
              <a:ext cx="520588" cy="289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Flick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13221" y="947779"/>
            <a:ext cx="4852837" cy="3438442"/>
            <a:chOff x="8713221" y="947779"/>
            <a:chExt cx="4852837" cy="3438442"/>
          </a:xfrm>
        </p:grpSpPr>
        <p:grpSp>
          <p:nvGrpSpPr>
            <p:cNvPr id="21" name="Group 20"/>
            <p:cNvGrpSpPr/>
            <p:nvPr/>
          </p:nvGrpSpPr>
          <p:grpSpPr>
            <a:xfrm>
              <a:off x="8713221" y="947779"/>
              <a:ext cx="4852837" cy="3438442"/>
              <a:chOff x="8713221" y="947779"/>
              <a:chExt cx="4852837" cy="343844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3221" y="947779"/>
                <a:ext cx="4852837" cy="3438442"/>
              </a:xfrm>
              <a:prstGeom prst="rect">
                <a:avLst/>
              </a:prstGeom>
            </p:spPr>
          </p:pic>
          <p:sp>
            <p:nvSpPr>
              <p:cNvPr id="19" name="Left Brace 18"/>
              <p:cNvSpPr/>
              <p:nvPr/>
            </p:nvSpPr>
            <p:spPr>
              <a:xfrm rot="5400000">
                <a:off x="10176853" y="850783"/>
                <a:ext cx="167641" cy="1182951"/>
              </a:xfrm>
              <a:prstGeom prst="leftBrace">
                <a:avLst>
                  <a:gd name="adj1" fmla="val 84769"/>
                  <a:gd name="adj2" fmla="val 50000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0000379" y="1013230"/>
              <a:ext cx="520588" cy="289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Flick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40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4222" cy="393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Flick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7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wbml</dc:creator>
  <cp:lastModifiedBy>wbml</cp:lastModifiedBy>
  <cp:revision>4</cp:revision>
  <dcterms:created xsi:type="dcterms:W3CDTF">2017-01-09T21:26:10Z</dcterms:created>
  <dcterms:modified xsi:type="dcterms:W3CDTF">2017-01-09T21:44:23Z</dcterms:modified>
</cp:coreProperties>
</file>