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95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EE49-D7E6-4E3E-BE93-D33695F6E72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1E91-E315-45A3-87DC-B6FD84EC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283" y="680857"/>
            <a:ext cx="1282017" cy="316745"/>
          </a:xfrm>
        </p:spPr>
        <p:txBody>
          <a:bodyPr>
            <a:normAutofit/>
          </a:bodyPr>
          <a:lstStyle/>
          <a:p>
            <a:r>
              <a:rPr lang="es-CR" sz="1400" dirty="0" smtClean="0"/>
              <a:t>FSR 400 Short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4" y="-17310"/>
            <a:ext cx="5893807" cy="6283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</p:pic>
      <p:sp>
        <p:nvSpPr>
          <p:cNvPr id="5" name="Oval 4"/>
          <p:cNvSpPr/>
          <p:nvPr/>
        </p:nvSpPr>
        <p:spPr>
          <a:xfrm>
            <a:off x="4357816" y="914399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51404" y="1565183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49110" y="2183024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72897" y="613718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M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72897" y="1334523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M2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72897" y="2026502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M3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38550" y="848495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R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37959" y="1533267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R2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67849" y="2188954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48650" y="1602252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S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45228" y="2627867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S3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39914" y="2088285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S2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96569" y="3051491"/>
            <a:ext cx="453081" cy="4613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914" y="2940284"/>
            <a:ext cx="646786" cy="618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T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40864" y="3508283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T2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49110" y="4153719"/>
            <a:ext cx="646786" cy="618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96858" y="4030936"/>
            <a:ext cx="453081" cy="4613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38549" y="3434550"/>
            <a:ext cx="453081" cy="4613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98738" y="4602436"/>
            <a:ext cx="453081" cy="4613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17144" y="608571"/>
            <a:ext cx="453081" cy="461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8717144" y="1137635"/>
            <a:ext cx="453081" cy="4613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9119283" y="1217345"/>
            <a:ext cx="847678" cy="31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 smtClean="0"/>
              <a:t>FSR 400 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8729341" y="1678664"/>
            <a:ext cx="453081" cy="4613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9119283" y="1743528"/>
            <a:ext cx="847678" cy="31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 smtClean="0"/>
              <a:t>FSR 402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73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283" y="680857"/>
            <a:ext cx="1030557" cy="316745"/>
          </a:xfrm>
        </p:spPr>
        <p:txBody>
          <a:bodyPr>
            <a:normAutofit/>
          </a:bodyPr>
          <a:lstStyle/>
          <a:p>
            <a:r>
              <a:rPr lang="es-CR" sz="1400" dirty="0" smtClean="0"/>
              <a:t>Cable/DB 1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4" y="-17310"/>
            <a:ext cx="5893807" cy="628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5" name="Oval 4"/>
          <p:cNvSpPr/>
          <p:nvPr/>
        </p:nvSpPr>
        <p:spPr>
          <a:xfrm>
            <a:off x="4357816" y="914399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51404" y="1565183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49110" y="2183024"/>
            <a:ext cx="453081" cy="4613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I3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72897" y="613718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M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72897" y="1334523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M2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72897" y="2026502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M3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38550" y="848495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R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37959" y="1533267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R2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67849" y="2188954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48650" y="1602252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S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45228" y="2627867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S3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39914" y="2088285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S2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96569" y="3051491"/>
            <a:ext cx="453081" cy="4613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914" y="2940284"/>
            <a:ext cx="646786" cy="6182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T</a:t>
            </a:r>
            <a:r>
              <a:rPr lang="es-CR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40864" y="3508283"/>
            <a:ext cx="453081" cy="4613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T2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49110" y="4153719"/>
            <a:ext cx="646786" cy="6182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96858" y="4030936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38549" y="3434550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98738" y="4602436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P5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17144" y="608571"/>
            <a:ext cx="453081" cy="4613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8717144" y="1137635"/>
            <a:ext cx="453081" cy="461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8729341" y="1678664"/>
            <a:ext cx="453081" cy="4613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9119283" y="1176150"/>
            <a:ext cx="1030557" cy="31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 smtClean="0"/>
              <a:t>Cable/DB 2</a:t>
            </a:r>
            <a:endParaRPr lang="en-US" sz="1400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9119282" y="1750950"/>
            <a:ext cx="1030557" cy="31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 smtClean="0"/>
              <a:t>Cable/DB 3</a:t>
            </a:r>
            <a:endParaRPr lang="en-US" sz="1400" dirty="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8661721" y="4030936"/>
            <a:ext cx="1385335" cy="67530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 err="1" smtClean="0"/>
              <a:t>The</a:t>
            </a:r>
            <a:r>
              <a:rPr lang="es-CR" sz="1400" dirty="0" smtClean="0"/>
              <a:t> MPU-6050 </a:t>
            </a:r>
            <a:r>
              <a:rPr lang="es-CR" sz="1400" dirty="0" err="1" smtClean="0"/>
              <a:t>is</a:t>
            </a:r>
            <a:r>
              <a:rPr lang="es-CR" sz="1400" dirty="0" smtClean="0"/>
              <a:t> </a:t>
            </a:r>
            <a:r>
              <a:rPr lang="es-CR" sz="1400" dirty="0" err="1" smtClean="0"/>
              <a:t>connected</a:t>
            </a:r>
            <a:r>
              <a:rPr lang="es-CR" sz="1400" dirty="0" smtClean="0"/>
              <a:t> to cable/DB3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75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Abelardo</dc:creator>
  <cp:lastModifiedBy>Abelardo</cp:lastModifiedBy>
  <cp:revision>7</cp:revision>
  <dcterms:created xsi:type="dcterms:W3CDTF">2016-02-29T19:00:06Z</dcterms:created>
  <dcterms:modified xsi:type="dcterms:W3CDTF">2016-02-29T21:35:49Z</dcterms:modified>
</cp:coreProperties>
</file>