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Caveat"/>
      <p:regular r:id="rId18"/>
      <p:bold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NTR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schemas.openxmlformats.org/officeDocument/2006/relationships/font" Target="fonts/NTR-regular.fnt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veat-bold.fntdata"/><Relationship Id="rId6" Type="http://schemas.openxmlformats.org/officeDocument/2006/relationships/slide" Target="slides/slide1.xml"/><Relationship Id="rId18" Type="http://schemas.openxmlformats.org/officeDocument/2006/relationships/font" Target="fonts/Cave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YT2VdEZr23s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://github.com/mdatsev/Stesheton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Stesheton 5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Interactive 3D surface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Created </a:t>
            </a:r>
            <a:r>
              <a:rPr lang="en">
                <a:solidFill>
                  <a:schemeClr val="accent5"/>
                </a:solidFill>
              </a:rPr>
              <a:t>by</a:t>
            </a:r>
            <a:r>
              <a:rPr lang="en">
                <a:solidFill>
                  <a:schemeClr val="accent5"/>
                </a:solidFill>
              </a:rPr>
              <a:t>:</a:t>
            </a:r>
            <a:endParaRPr/>
          </a:p>
          <a:p>
            <a:pPr indent="45720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Martin Datsev 11B</a:t>
            </a:r>
            <a:endParaRPr b="0" sz="2400"/>
          </a:p>
          <a:p>
            <a:pPr indent="45720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Telerik Arsov 11B</a:t>
            </a:r>
            <a:endParaRPr b="0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Use cases</a:t>
            </a:r>
            <a:endParaRPr sz="2400"/>
          </a:p>
        </p:txBody>
      </p:sp>
      <p:sp>
        <p:nvSpPr>
          <p:cNvPr id="84" name="Shape 8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Education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Mathematics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Long distance relationships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Play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Sorting items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Interactive table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0" name="Shape 9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How it works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Motors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NTR"/>
                <a:ea typeface="NTR"/>
                <a:cs typeface="NTR"/>
                <a:sym typeface="NTR"/>
              </a:rPr>
              <a:t>5V Mini slider screw stepper motor 2-phase 4-wire </a:t>
            </a:r>
            <a:endParaRPr sz="1400">
              <a:latin typeface="NTR"/>
              <a:ea typeface="NTR"/>
              <a:cs typeface="NTR"/>
              <a:sym typeface="NTR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Driver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NTR"/>
                <a:ea typeface="NTR"/>
                <a:cs typeface="NTR"/>
                <a:sym typeface="NTR"/>
              </a:rPr>
              <a:t>Allegro’s A4988 DMOS Microstepping Driver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Arduino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	</a:t>
            </a:r>
            <a:r>
              <a:rPr lang="en" sz="1400">
                <a:latin typeface="NTR"/>
                <a:ea typeface="NTR"/>
                <a:cs typeface="NTR"/>
                <a:sym typeface="NTR"/>
              </a:rPr>
              <a:t>Arduion mega</a:t>
            </a:r>
            <a:endParaRPr b="1" sz="1400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Software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Scalable, customisable software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8" name="Shape 9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Advantages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In comparison to other products: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Scalable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Efficient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Cheap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Available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Open source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Hackable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Demo</a:t>
            </a:r>
            <a:r>
              <a:rPr b="1" lang="en" sz="3000">
                <a:solidFill>
                  <a:schemeClr val="dk1"/>
                </a:solidFill>
              </a:rPr>
              <a:t>.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Mathematical function:</a:t>
            </a:r>
            <a:endParaRPr sz="18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sin(10(x</a:t>
            </a:r>
            <a:r>
              <a:rPr baseline="30000" lang="en"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2 </a:t>
            </a:r>
            <a:r>
              <a:rPr lang="en" sz="3000">
                <a:latin typeface="Caveat"/>
                <a:ea typeface="Caveat"/>
                <a:cs typeface="Caveat"/>
                <a:sym typeface="Caveat"/>
              </a:rPr>
              <a:t>+ y</a:t>
            </a:r>
            <a:r>
              <a:rPr baseline="30000" lang="en" sz="3000">
                <a:latin typeface="Caveat"/>
                <a:ea typeface="Caveat"/>
                <a:cs typeface="Caveat"/>
                <a:sym typeface="Caveat"/>
              </a:rPr>
              <a:t>2</a:t>
            </a:r>
            <a:r>
              <a:rPr lang="en" sz="3000">
                <a:latin typeface="Caveat"/>
                <a:ea typeface="Caveat"/>
                <a:cs typeface="Caveat"/>
                <a:sym typeface="Caveat"/>
              </a:rPr>
              <a:t>) + t)</a:t>
            </a:r>
            <a:endParaRPr baseline="30000" sz="30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06" name="Shape 106" title="2018 06 25 00 54 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400" y="980400"/>
            <a:ext cx="4527950" cy="339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people are saying</a:t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Stesheton5 </a:t>
            </a:r>
            <a:r>
              <a:rPr lang="en" sz="2100"/>
              <a:t>has inspired me </a:t>
            </a:r>
            <a:r>
              <a:rPr lang="en" sz="2100"/>
              <a:t>to make my dreams come true</a:t>
            </a:r>
            <a:r>
              <a:rPr lang="en" sz="2100"/>
              <a:t> </a:t>
            </a:r>
            <a:endParaRPr sz="2100"/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Antonion Driver</a:t>
            </a:r>
            <a:r>
              <a:rPr b="0" lang="en" sz="1400">
                <a:solidFill>
                  <a:schemeClr val="lt1"/>
                </a:solidFill>
              </a:rPr>
              <a:t>, NYC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This app help me a lot with teaching!</a:t>
            </a:r>
            <a:endParaRPr sz="2100">
              <a:solidFill>
                <a:schemeClr val="lt1"/>
              </a:solidFill>
            </a:endParaRPr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Bladi LilTea CEO</a:t>
            </a:r>
            <a:r>
              <a:rPr b="0" lang="en" sz="1400">
                <a:solidFill>
                  <a:schemeClr val="lt1"/>
                </a:solidFill>
              </a:rPr>
              <a:t>, CA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Pistons moving</a:t>
            </a:r>
            <a:r>
              <a:rPr lang="en" sz="2100"/>
              <a:t> automatically feels like magic</a:t>
            </a:r>
            <a:endParaRPr sz="2100">
              <a:solidFill>
                <a:schemeClr val="lt1"/>
              </a:solidFill>
            </a:endParaRPr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Pe6o Hacker</a:t>
            </a:r>
            <a:r>
              <a:rPr b="0" lang="en" sz="1400">
                <a:solidFill>
                  <a:schemeClr val="lt1"/>
                </a:solidFill>
              </a:rPr>
              <a:t>, NYC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Quotes for illustration purposes only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4" name="Shape 1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Shape 126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hope you’ll use this project in production!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You can see the source code at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github.com/mdatsev/Stesheton5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2855550" y="3709725"/>
            <a:ext cx="21030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 more about making your dreams come true, check out our github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