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5" r:id="rId2"/>
    <p:sldId id="551" r:id="rId3"/>
    <p:sldId id="622" r:id="rId4"/>
    <p:sldId id="555" r:id="rId5"/>
    <p:sldId id="623" r:id="rId6"/>
    <p:sldId id="534" r:id="rId7"/>
    <p:sldId id="550" r:id="rId8"/>
    <p:sldId id="543" r:id="rId9"/>
    <p:sldId id="624" r:id="rId10"/>
    <p:sldId id="439" r:id="rId11"/>
  </p:sldIdLst>
  <p:sldSz cx="9144000" cy="6858000" type="screen4x3"/>
  <p:notesSz cx="6742113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CC"/>
    <a:srgbClr val="CC6600"/>
    <a:srgbClr val="FF0000"/>
    <a:srgbClr val="FF5050"/>
    <a:srgbClr val="D3D3D3"/>
    <a:srgbClr val="E6E6E6"/>
    <a:srgbClr val="FFFF99"/>
    <a:srgbClr val="FFFF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6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179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96" y="-78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CEEAF19-2038-4C0A-89D8-4B6F9C704C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8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9475"/>
            <a:ext cx="493871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5A710A5-B9A7-457F-86DA-1ED066D330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67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764-BC57-4178-9F65-4AE0EE15EF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93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4159-57A9-45CF-B942-64EE80CFC7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0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B0437-67F9-4B54-9C83-E8C083902C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5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DEA67-E46F-47AE-A41C-2085BBE3C6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A0F0-F591-4F64-8D79-747861FBB5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24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3F057-5E13-450A-B234-5BC6658D4E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3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5644-3715-4049-93CD-3994EA3660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20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2B8D0-B019-4B58-AE35-F18EBB148A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38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A6201-7A9B-424C-8D50-1661C644B6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2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D8424-4A08-4733-B15D-A04F254BE2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0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E0F27-8298-448D-A12D-99B7B69591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3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3A2B-0156-4E6F-B04B-0B9E4093B6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err="1" smtClean="0"/>
              <a:t>Isitix</a:t>
            </a:r>
            <a:r>
              <a:rPr lang="fr-FR" dirty="0" smtClean="0"/>
              <a:t> 2014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  <a:endParaRPr lang="fr-F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0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49238"/>
            <a:ext cx="640873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46831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8A8B57D-D66B-4B68-BF68-D1465D4E79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1032" name="Imag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61925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o"/>
        <a:defRPr sz="2400" b="1">
          <a:solidFill>
            <a:schemeClr val="tx1"/>
          </a:solidFill>
          <a:latin typeface="CourierPS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urierPS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CourierPS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CourierPS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CourierPS" pitchFamily="49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mikael.dautrey@isitix.com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167CA7-6086-4B61-9EF0-17A161A678EC}" type="slidenum">
              <a:rPr lang="fr-FR" altLang="fr-FR" sz="1400" b="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fr-FR" altLang="fr-FR" sz="1400" b="0" smtClean="0">
              <a:latin typeface="Times New Roman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773238"/>
            <a:ext cx="7772400" cy="1439862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/>
            </a:r>
            <a:br>
              <a:rPr lang="fr-FR" altLang="fr-FR" dirty="0" smtClean="0"/>
            </a:br>
            <a:r>
              <a:rPr lang="fr-FR" altLang="fr-FR" dirty="0" smtClean="0"/>
              <a:t>Formation IMIE 2016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1403350" y="3429000"/>
            <a:ext cx="6400800" cy="15843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206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fr-FR" altLang="fr-FR" dirty="0" smtClean="0"/>
              <a:t>Administration d’un système Linux</a:t>
            </a:r>
            <a:endParaRPr lang="fr-FR" altLang="fr-FR" sz="2000" dirty="0" smtClean="0"/>
          </a:p>
        </p:txBody>
      </p:sp>
      <p:sp>
        <p:nvSpPr>
          <p:cNvPr id="3079" name="Rectangle 4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Contact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Mikael Dautrey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  <a:hlinkClick r:id="rId6"/>
              </a:rPr>
              <a:t>mikael.dautrey@isitix.com</a:t>
            </a:r>
            <a:endParaRPr lang="fr-FR" altLang="fr-FR" sz="800" b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09 72 22 47 31 / 06 61 44 32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fr-FR" altLang="fr-FR" dirty="0" smtClean="0"/>
              <a:t>MERCI DE VOTRE ATTENTION</a:t>
            </a:r>
          </a:p>
        </p:txBody>
      </p:sp>
      <p:sp>
        <p:nvSpPr>
          <p:cNvPr id="25603" name="Espace réservé du numéro de diapositive 5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32F96E-8763-4ED7-8B6D-F40EC33CBF38}" type="slidenum">
              <a:rPr lang="fr-FR" altLang="fr-FR" sz="1400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1400" b="0">
              <a:latin typeface="Times New Roman" pitchFamily="18" charset="0"/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1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pédagogiques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122139"/>
            <a:ext cx="7772400" cy="4683125"/>
          </a:xfrm>
        </p:spPr>
        <p:txBody>
          <a:bodyPr/>
          <a:lstStyle/>
          <a:p>
            <a:r>
              <a:rPr lang="fr-FR" sz="1600" dirty="0"/>
              <a:t>Utiliser les commandes de base en mode </a:t>
            </a:r>
            <a:r>
              <a:rPr lang="fr-FR" sz="1600" dirty="0" smtClean="0"/>
              <a:t>texte</a:t>
            </a:r>
          </a:p>
          <a:p>
            <a:endParaRPr lang="fr-FR" sz="1600" dirty="0"/>
          </a:p>
          <a:p>
            <a:r>
              <a:rPr lang="fr-FR" sz="1600" dirty="0" smtClean="0"/>
              <a:t>Créer </a:t>
            </a:r>
            <a:r>
              <a:rPr lang="fr-FR" sz="1600" dirty="0"/>
              <a:t>et maintenir les comptes utilisateurs et leurs groupes</a:t>
            </a:r>
          </a:p>
          <a:p>
            <a:endParaRPr lang="fr-FR" sz="1600" dirty="0"/>
          </a:p>
          <a:p>
            <a:r>
              <a:rPr lang="fr-FR" sz="1600" dirty="0" smtClean="0"/>
              <a:t>Configurer </a:t>
            </a:r>
            <a:r>
              <a:rPr lang="fr-FR" sz="1600" dirty="0"/>
              <a:t>les disques et les systèmes de fichier</a:t>
            </a:r>
          </a:p>
          <a:p>
            <a:endParaRPr lang="fr-FR" sz="1600" dirty="0"/>
          </a:p>
          <a:p>
            <a:r>
              <a:rPr lang="fr-FR" sz="1600" dirty="0" smtClean="0"/>
              <a:t>Gérer </a:t>
            </a:r>
            <a:r>
              <a:rPr lang="fr-FR" sz="1600" dirty="0"/>
              <a:t>les applications (gestionnaire de paquets)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Gérer les </a:t>
            </a:r>
            <a:r>
              <a:rPr lang="fr-FR" sz="1600" dirty="0"/>
              <a:t>processus</a:t>
            </a:r>
          </a:p>
          <a:p>
            <a:endParaRPr lang="fr-FR" sz="1600" dirty="0"/>
          </a:p>
          <a:p>
            <a:r>
              <a:rPr lang="fr-FR" sz="1600" dirty="0" smtClean="0"/>
              <a:t>Planifier </a:t>
            </a:r>
            <a:r>
              <a:rPr lang="fr-FR" sz="1600" dirty="0"/>
              <a:t>des tâches d’administration (</a:t>
            </a:r>
            <a:r>
              <a:rPr lang="fr-FR" sz="1600" dirty="0" err="1"/>
              <a:t>crontab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dirty="0" smtClean="0"/>
              <a:t>Automatiser </a:t>
            </a:r>
            <a:r>
              <a:rPr lang="fr-FR" sz="1600" dirty="0"/>
              <a:t>les tâches à l’aide de scripts </a:t>
            </a:r>
            <a:r>
              <a:rPr lang="fr-FR" sz="1600" dirty="0" err="1"/>
              <a:t>bash</a:t>
            </a:r>
            <a:endParaRPr lang="fr-F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I.2.2 - Configurer et mettre à jour un poste de travail </a:t>
            </a:r>
            <a:r>
              <a:rPr lang="fr-FR" sz="2000" dirty="0" smtClean="0"/>
              <a:t>Linux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Apporter des bases théoriques</a:t>
            </a:r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/>
              <a:t>Acquérir des connaissances utiles dans un contexte professionnel</a:t>
            </a:r>
          </a:p>
          <a:p>
            <a:endParaRPr lang="fr-FR" sz="1600" dirty="0" smtClean="0"/>
          </a:p>
          <a:p>
            <a:r>
              <a:rPr lang="fr-FR" sz="1600" dirty="0" smtClean="0"/>
              <a:t>Mettre en pratique les connaissances sur des exemples concrets</a:t>
            </a:r>
          </a:p>
          <a:p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694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30% de théorie / 70% de pratique</a:t>
            </a:r>
          </a:p>
          <a:p>
            <a:endParaRPr lang="fr-FR" sz="1600" dirty="0"/>
          </a:p>
          <a:p>
            <a:r>
              <a:rPr lang="fr-FR" sz="1600" dirty="0" smtClean="0"/>
              <a:t>Réalisation d’exemples sous forme de tutoriels</a:t>
            </a:r>
          </a:p>
          <a:p>
            <a:endParaRPr lang="fr-FR" sz="1600" dirty="0" smtClean="0"/>
          </a:p>
          <a:p>
            <a:r>
              <a:rPr lang="fr-FR" sz="1600" dirty="0" smtClean="0"/>
              <a:t>Fourniture d’une VM Mint64</a:t>
            </a:r>
          </a:p>
          <a:p>
            <a:endParaRPr lang="fr-FR" sz="1600" dirty="0"/>
          </a:p>
          <a:p>
            <a:r>
              <a:rPr lang="fr-FR" sz="1600" dirty="0" smtClean="0"/>
              <a:t>Le formateur réalise les exemples en même temps que les étudiants</a:t>
            </a:r>
          </a:p>
          <a:p>
            <a:endParaRPr lang="fr-FR" sz="1600" dirty="0" smtClean="0"/>
          </a:p>
          <a:p>
            <a:r>
              <a:rPr lang="fr-FR" sz="1600" dirty="0" smtClean="0"/>
              <a:t>Fourniture d’un corrigé au tableau par demi-journées</a:t>
            </a:r>
          </a:p>
          <a:p>
            <a:endParaRPr lang="fr-FR" sz="1600" dirty="0"/>
          </a:p>
          <a:p>
            <a:r>
              <a:rPr lang="fr-FR" sz="1600" dirty="0" smtClean="0"/>
              <a:t>Compléments de cours au tableau</a:t>
            </a:r>
          </a:p>
          <a:p>
            <a:endParaRPr lang="fr-FR" sz="1600" dirty="0"/>
          </a:p>
          <a:p>
            <a:r>
              <a:rPr lang="fr-FR" sz="1600" dirty="0" smtClean="0"/>
              <a:t>Quizz à l’issue des 3 jours reprenant les questions traitées lors de </a:t>
            </a:r>
            <a:r>
              <a:rPr lang="fr-FR" sz="1600" smtClean="0"/>
              <a:t>la formation</a:t>
            </a: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1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050131"/>
            <a:ext cx="7772400" cy="4683125"/>
          </a:xfrm>
        </p:spPr>
        <p:txBody>
          <a:bodyPr/>
          <a:lstStyle/>
          <a:p>
            <a:r>
              <a:rPr lang="fr-FR" sz="1400" dirty="0"/>
              <a:t>Mikaël </a:t>
            </a:r>
            <a:r>
              <a:rPr lang="fr-FR" sz="1400" dirty="0" err="1" smtClean="0"/>
              <a:t>Dautrey</a:t>
            </a:r>
            <a:endParaRPr lang="fr-FR" sz="1400" dirty="0" smtClean="0"/>
          </a:p>
          <a:p>
            <a:pPr lvl="1"/>
            <a:r>
              <a:rPr lang="fr-FR" sz="1100" dirty="0" smtClean="0"/>
              <a:t>Contacts</a:t>
            </a:r>
            <a:endParaRPr lang="fr-FR" sz="1100" dirty="0"/>
          </a:p>
          <a:p>
            <a:pPr lvl="2"/>
            <a:r>
              <a:rPr lang="fr-FR" sz="1050" dirty="0" smtClean="0"/>
              <a:t>mikael.dautrey@isitix.com </a:t>
            </a:r>
          </a:p>
          <a:p>
            <a:pPr lvl="2"/>
            <a:r>
              <a:rPr lang="fr-FR" sz="1050" dirty="0" err="1" smtClean="0"/>
              <a:t>Linkedin</a:t>
            </a:r>
            <a:r>
              <a:rPr lang="fr-FR" sz="1050" dirty="0"/>
              <a:t> </a:t>
            </a:r>
            <a:r>
              <a:rPr lang="fr-FR" sz="1050" dirty="0" smtClean="0"/>
              <a:t>: fr.linkedin.com/in/</a:t>
            </a:r>
            <a:r>
              <a:rPr lang="fr-FR" sz="1050" dirty="0" err="1" smtClean="0"/>
              <a:t>mikaeldautrey</a:t>
            </a:r>
            <a:endParaRPr lang="fr-FR" sz="1050" dirty="0" smtClean="0"/>
          </a:p>
          <a:p>
            <a:pPr lvl="2"/>
            <a:r>
              <a:rPr lang="fr-FR" sz="1050" dirty="0" smtClean="0"/>
              <a:t>Viadeo </a:t>
            </a:r>
            <a:r>
              <a:rPr lang="fr-FR" sz="1050" dirty="0"/>
              <a:t>: fr.viadeo.com/</a:t>
            </a:r>
            <a:r>
              <a:rPr lang="fr-FR" sz="1050" dirty="0" err="1"/>
              <a:t>fr</a:t>
            </a:r>
            <a:r>
              <a:rPr lang="fr-FR" sz="1050" dirty="0"/>
              <a:t>/profile/</a:t>
            </a:r>
            <a:r>
              <a:rPr lang="fr-FR" sz="1050" dirty="0" err="1"/>
              <a:t>mikael.dautrey</a:t>
            </a:r>
            <a:endParaRPr lang="fr-FR" sz="1050" dirty="0" smtClean="0"/>
          </a:p>
          <a:p>
            <a:pPr lvl="2"/>
            <a:r>
              <a:rPr lang="fr-FR" sz="1050" dirty="0" smtClean="0"/>
              <a:t>G+ : </a:t>
            </a:r>
            <a:r>
              <a:rPr lang="fr-FR" sz="1050" dirty="0"/>
              <a:t>google.com/+</a:t>
            </a:r>
            <a:r>
              <a:rPr lang="fr-FR" sz="1050" dirty="0" err="1" smtClean="0"/>
              <a:t>MikaelDautrey</a:t>
            </a:r>
            <a:endParaRPr lang="fr-FR" sz="1050" dirty="0" smtClean="0"/>
          </a:p>
          <a:p>
            <a:r>
              <a:rPr lang="fr-FR" sz="1400" dirty="0" smtClean="0"/>
              <a:t>Parcours professionnel</a:t>
            </a:r>
          </a:p>
          <a:p>
            <a:pPr lvl="1"/>
            <a:r>
              <a:rPr lang="fr-FR" sz="1100" dirty="0"/>
              <a:t>Consultant </a:t>
            </a:r>
            <a:r>
              <a:rPr lang="fr-FR" sz="1100" dirty="0" smtClean="0"/>
              <a:t>généraliste en </a:t>
            </a:r>
            <a:r>
              <a:rPr lang="fr-FR" sz="1100" dirty="0"/>
              <a:t>informatique spécialisé sur la partie infrastructure réseau / serveur / stockage, la gestion des </a:t>
            </a:r>
            <a:r>
              <a:rPr lang="fr-FR" sz="1100" dirty="0" smtClean="0"/>
              <a:t>données, la </a:t>
            </a:r>
            <a:r>
              <a:rPr lang="fr-FR" sz="1100" dirty="0"/>
              <a:t>gestion des projets </a:t>
            </a:r>
            <a:r>
              <a:rPr lang="fr-FR" sz="1100" dirty="0" smtClean="0"/>
              <a:t>web et la sécurité</a:t>
            </a:r>
            <a:endParaRPr lang="fr-FR" sz="1100" dirty="0"/>
          </a:p>
          <a:p>
            <a:pPr lvl="1"/>
            <a:r>
              <a:rPr lang="fr-FR" sz="1100" dirty="0"/>
              <a:t>Plus de 100 missions réalisées depuis 2002 dans des environnements variés, grand groupe, PME, startup, administration, collectivités locales</a:t>
            </a:r>
            <a:r>
              <a:rPr lang="fr-FR" sz="1100" dirty="0" smtClean="0"/>
              <a:t>.</a:t>
            </a:r>
            <a:endParaRPr lang="fr-FR" sz="1100" dirty="0"/>
          </a:p>
          <a:p>
            <a:pPr lvl="1"/>
            <a:r>
              <a:rPr lang="fr-FR" sz="1100" dirty="0"/>
              <a:t>Expérience du démarrage d'activités et du monde des startups </a:t>
            </a:r>
            <a:r>
              <a:rPr lang="fr-FR" sz="1100" dirty="0" smtClean="0"/>
              <a:t>(ATEXO, MEILLEUR CONTACT)</a:t>
            </a:r>
          </a:p>
          <a:p>
            <a:pPr lvl="1"/>
            <a:r>
              <a:rPr lang="fr-FR" sz="1100" dirty="0" smtClean="0"/>
              <a:t>Expérience de la gestion d’infrastructure dans les grands groupes (banque, télécom, distribution)</a:t>
            </a:r>
            <a:endParaRPr lang="fr-FR" sz="1100" dirty="0"/>
          </a:p>
          <a:p>
            <a:pPr lvl="1"/>
            <a:r>
              <a:rPr lang="fr-FR" sz="1100" dirty="0" err="1" smtClean="0"/>
              <a:t>Teaching</a:t>
            </a:r>
            <a:r>
              <a:rPr lang="fr-FR" sz="1100" dirty="0" smtClean="0"/>
              <a:t> </a:t>
            </a:r>
            <a:r>
              <a:rPr lang="fr-FR" sz="1100" dirty="0"/>
              <a:t>Assistance pour EDX, Code </a:t>
            </a:r>
            <a:r>
              <a:rPr lang="fr-FR" sz="1100" dirty="0" err="1"/>
              <a:t>Reviewer</a:t>
            </a:r>
            <a:r>
              <a:rPr lang="fr-FR" sz="1100" dirty="0"/>
              <a:t> </a:t>
            </a:r>
            <a:r>
              <a:rPr lang="fr-FR" sz="1100" dirty="0" err="1" smtClean="0"/>
              <a:t>Udacity</a:t>
            </a:r>
            <a:r>
              <a:rPr lang="fr-FR" sz="1100" dirty="0" smtClean="0"/>
              <a:t> </a:t>
            </a:r>
            <a:endParaRPr lang="fr-FR" sz="1100" dirty="0"/>
          </a:p>
          <a:p>
            <a:pPr lvl="1"/>
            <a:r>
              <a:rPr lang="fr-FR" sz="1100" dirty="0" smtClean="0"/>
              <a:t>Intérêt </a:t>
            </a:r>
            <a:r>
              <a:rPr lang="fr-FR" sz="1100" dirty="0"/>
              <a:t>pour les innovations informatiques, book </a:t>
            </a:r>
            <a:r>
              <a:rPr lang="fr-FR" sz="1100" dirty="0" err="1"/>
              <a:t>reviewer</a:t>
            </a:r>
            <a:r>
              <a:rPr lang="fr-FR" sz="1100" dirty="0"/>
              <a:t> pour Manning Edition, membre de la SEE, de l'ACM et de </a:t>
            </a:r>
            <a:r>
              <a:rPr lang="fr-FR" sz="1100" dirty="0" smtClean="0"/>
              <a:t>l'IEEE</a:t>
            </a:r>
          </a:p>
          <a:p>
            <a:r>
              <a:rPr lang="fr-FR" sz="1400" dirty="0" smtClean="0"/>
              <a:t>Parcours académique</a:t>
            </a:r>
          </a:p>
          <a:p>
            <a:pPr lvl="1"/>
            <a:r>
              <a:rPr lang="fr-FR" sz="1100" dirty="0"/>
              <a:t>Diplômé de l’Ecole Polytechnique et de Télécom Paris Tech</a:t>
            </a:r>
          </a:p>
          <a:p>
            <a:pPr lvl="1"/>
            <a:r>
              <a:rPr lang="fr-FR" sz="1100" dirty="0"/>
              <a:t>Master en mathématiques appliquées de l’Université de Besançon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5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40409" y="1916832"/>
            <a:ext cx="146065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9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fr-FR" sz="19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6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fr-FR" sz="3200" dirty="0" smtClean="0"/>
              <a:t>Administration Linux</a:t>
            </a:r>
            <a:br>
              <a:rPr lang="fr-FR" sz="3200" dirty="0" smtClean="0"/>
            </a:br>
            <a:r>
              <a:rPr lang="fr-FR" sz="2800" dirty="0" smtClean="0">
                <a:solidFill>
                  <a:schemeClr val="tx1"/>
                </a:solidFill>
              </a:rPr>
              <a:t>Commandes de base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5603" name="Espace réservé du numéro de diapositive 5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32F96E-8763-4ED7-8B6D-F40EC33CBF38}" type="slidenum">
              <a:rPr lang="fr-FR" altLang="fr-FR" sz="1400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400" b="0">
              <a:latin typeface="Times New Roman" pitchFamily="18" charset="0"/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</p:spTree>
    <p:extLst>
      <p:ext uri="{BB962C8B-B14F-4D97-AF65-F5344CB8AC3E}">
        <p14:creationId xmlns:p14="http://schemas.microsoft.com/office/powerpoint/2010/main" val="42678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fr-FR" sz="3200" dirty="0" smtClean="0"/>
              <a:t>Administration Linux</a:t>
            </a:r>
            <a:br>
              <a:rPr lang="fr-FR" sz="3200" dirty="0" smtClean="0"/>
            </a:br>
            <a:r>
              <a:rPr lang="fr-FR" sz="2800" dirty="0" smtClean="0">
                <a:solidFill>
                  <a:schemeClr val="tx1"/>
                </a:solidFill>
              </a:rPr>
              <a:t>Utilisateurs et groupes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5603" name="Espace réservé du numéro de diapositive 5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32F96E-8763-4ED7-8B6D-F40EC33CBF38}" type="slidenum">
              <a:rPr lang="fr-FR" altLang="fr-FR" sz="1400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1400" b="0">
              <a:latin typeface="Times New Roman" pitchFamily="18" charset="0"/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</p:spTree>
    <p:extLst>
      <p:ext uri="{BB962C8B-B14F-4D97-AF65-F5344CB8AC3E}">
        <p14:creationId xmlns:p14="http://schemas.microsoft.com/office/powerpoint/2010/main" val="39009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Modèle par défaut">
  <a:themeElements>
    <a:clrScheme name="">
      <a:dk1>
        <a:srgbClr val="000000"/>
      </a:dk1>
      <a:lt1>
        <a:srgbClr val="F8F8F8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BFBF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17313</TotalTime>
  <Words>417</Words>
  <Application>Microsoft Office PowerPoint</Application>
  <PresentationFormat>Affichage à l'écran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Modèle par défaut</vt:lpstr>
      <vt:lpstr> Formation IMIE 2016</vt:lpstr>
      <vt:lpstr>Objectifs pédagogiques</vt:lpstr>
      <vt:lpstr>Prérequis</vt:lpstr>
      <vt:lpstr>Objectifs du cours</vt:lpstr>
      <vt:lpstr>Déroulement du cours</vt:lpstr>
      <vt:lpstr>Intervenant</vt:lpstr>
      <vt:lpstr>Questions ?</vt:lpstr>
      <vt:lpstr>Administration Linux Commandes de base</vt:lpstr>
      <vt:lpstr>Administration Linux Utilisateurs et groupes</vt:lpstr>
      <vt:lpstr>MERCI DE VOTRE ATTENTION</vt:lpstr>
    </vt:vector>
  </TitlesOfParts>
  <Company>ppp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mmm</dc:creator>
  <cp:lastModifiedBy>mdautrey</cp:lastModifiedBy>
  <cp:revision>1024</cp:revision>
  <cp:lastPrinted>2002-09-19T21:52:37Z</cp:lastPrinted>
  <dcterms:created xsi:type="dcterms:W3CDTF">2002-02-10T21:17:27Z</dcterms:created>
  <dcterms:modified xsi:type="dcterms:W3CDTF">2016-07-12T04:07:15Z</dcterms:modified>
</cp:coreProperties>
</file>