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-huber.embl.de/users/anders/HTSeq/doc/coun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ermalink.gmane.org/gmane.science.biology.informatics.conductor/43506" TargetMode="External"/><Relationship Id="rId4" Type="http://schemas.openxmlformats.org/officeDocument/2006/relationships/hyperlink" Target="http://www-huber.embl.de/users/anders/HTSeq/doc/overview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-huber.embl.de/users/anders/HTSeq/doc/count.html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Counting paired </a:t>
            </a:r>
            <a:r>
              <a:rPr lang="en-NZ" dirty="0" smtClean="0"/>
              <a:t>end sequences</a:t>
            </a:r>
            <a:endParaRPr lang="en-NZ" dirty="0"/>
          </a:p>
        </p:txBody>
      </p:sp>
      <p:pic>
        <p:nvPicPr>
          <p:cNvPr id="4" name="Picture 3" descr="RNA-seqCountsPai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0912" y="1371600"/>
            <a:ext cx="4876482" cy="5029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29384"/>
            <a:ext cx="8229600" cy="4419600"/>
          </a:xfrm>
        </p:spPr>
        <p:txBody>
          <a:bodyPr>
            <a:normAutofit lnSpcReduction="10000"/>
          </a:bodyPr>
          <a:lstStyle/>
          <a:p>
            <a:r>
              <a:rPr lang="en-NZ" sz="2400" dirty="0" smtClean="0"/>
              <a:t>Methods actively </a:t>
            </a:r>
          </a:p>
          <a:p>
            <a:pPr lvl="1">
              <a:buNone/>
            </a:pPr>
            <a:r>
              <a:rPr lang="en-NZ" sz="2400" dirty="0" smtClean="0"/>
              <a:t>being developed</a:t>
            </a:r>
          </a:p>
          <a:p>
            <a:endParaRPr lang="en-NZ" sz="2400" dirty="0" smtClean="0"/>
          </a:p>
          <a:p>
            <a:r>
              <a:rPr lang="en-NZ" sz="2400" dirty="0" smtClean="0"/>
              <a:t>Biases between </a:t>
            </a:r>
          </a:p>
          <a:p>
            <a:pPr lvl="1">
              <a:buNone/>
            </a:pPr>
            <a:r>
              <a:rPr lang="en-NZ" sz="2400" dirty="0" smtClean="0"/>
              <a:t>different count methods </a:t>
            </a:r>
          </a:p>
          <a:p>
            <a:pPr lvl="1">
              <a:buNone/>
            </a:pPr>
            <a:r>
              <a:rPr lang="en-NZ" sz="2400" i="1" dirty="0" smtClean="0"/>
              <a:t>filtering singletons , unmapped mates</a:t>
            </a:r>
          </a:p>
          <a:p>
            <a:pPr lvl="1">
              <a:buNone/>
            </a:pPr>
            <a:endParaRPr lang="en-NZ" sz="2400" dirty="0" smtClean="0"/>
          </a:p>
          <a:p>
            <a:r>
              <a:rPr lang="en-NZ" sz="2400" dirty="0" err="1" smtClean="0"/>
              <a:t>Htseq</a:t>
            </a:r>
            <a:r>
              <a:rPr lang="en-NZ" sz="2400" dirty="0" smtClean="0"/>
              <a:t>-count treated as </a:t>
            </a:r>
            <a:r>
              <a:rPr lang="en-NZ" sz="2400" dirty="0" err="1" smtClean="0"/>
              <a:t>defacto</a:t>
            </a:r>
            <a:r>
              <a:rPr lang="en-NZ" sz="2400" dirty="0" smtClean="0"/>
              <a:t> standard</a:t>
            </a:r>
            <a:endParaRPr lang="en-NZ" sz="2400" i="1" dirty="0" smtClean="0">
              <a:hlinkClick r:id="rId3"/>
            </a:endParaRPr>
          </a:p>
          <a:p>
            <a:pPr>
              <a:buNone/>
            </a:pPr>
            <a:r>
              <a:rPr lang="en-NZ" sz="1600" i="1" dirty="0" smtClean="0">
                <a:hlinkClick r:id="rId4"/>
              </a:rPr>
              <a:t>http://</a:t>
            </a:r>
            <a:r>
              <a:rPr lang="en-NZ" sz="1600" i="1" dirty="0" smtClean="0">
                <a:hlinkClick r:id="rId4"/>
              </a:rPr>
              <a:t>www-huber.embl.de/users/anders/HTSeq/doc/overview.html</a:t>
            </a:r>
            <a:endParaRPr lang="en-NZ" sz="1600" i="1" dirty="0" smtClean="0"/>
          </a:p>
          <a:p>
            <a:pPr>
              <a:buNone/>
            </a:pPr>
            <a:endParaRPr lang="en-NZ" sz="1600" i="1" dirty="0" smtClean="0"/>
          </a:p>
          <a:p>
            <a:pPr>
              <a:buNone/>
            </a:pPr>
            <a:endParaRPr lang="en-NZ" sz="1600" i="1" dirty="0" smtClean="0">
              <a:hlinkClick r:id="rId5"/>
            </a:endParaRPr>
          </a:p>
          <a:p>
            <a:pPr>
              <a:buNone/>
            </a:pPr>
            <a:r>
              <a:rPr lang="en-NZ" sz="1600" i="1" dirty="0" smtClean="0">
                <a:hlinkClick r:id="rId5"/>
              </a:rPr>
              <a:t>http://permalink.gmane.org/gmane.science.biology.informatics.conductor/43506</a:t>
            </a:r>
            <a:endParaRPr lang="en-NZ" sz="1600" i="1" dirty="0" smtClean="0"/>
          </a:p>
          <a:p>
            <a:pPr>
              <a:buNone/>
            </a:pPr>
            <a:endParaRPr lang="en-NZ" sz="16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NZ" smtClean="0"/>
              <a:t>Counting </a:t>
            </a:r>
            <a:r>
              <a:rPr lang="en-NZ" dirty="0" smtClean="0"/>
              <a:t>reads in features</a:t>
            </a:r>
            <a:endParaRPr lang="en-NZ" dirty="0"/>
          </a:p>
        </p:txBody>
      </p:sp>
      <p:pic>
        <p:nvPicPr>
          <p:cNvPr id="4" name="Content Placeholder 3" descr="andersDiagram.tif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0" y="1676400"/>
            <a:ext cx="5022263" cy="4525963"/>
          </a:xfrm>
        </p:spPr>
      </p:pic>
      <p:sp>
        <p:nvSpPr>
          <p:cNvPr id="5" name="TextBox 4"/>
          <p:cNvSpPr txBox="1"/>
          <p:nvPr/>
        </p:nvSpPr>
        <p:spPr>
          <a:xfrm>
            <a:off x="381000" y="1905000"/>
            <a:ext cx="316381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A feature is an interval </a:t>
            </a:r>
          </a:p>
          <a:p>
            <a:r>
              <a:rPr lang="en-NZ" sz="2400" dirty="0" smtClean="0"/>
              <a:t>range  of positions on a </a:t>
            </a:r>
          </a:p>
          <a:p>
            <a:r>
              <a:rPr lang="en-NZ" sz="2400" dirty="0" smtClean="0"/>
              <a:t>Chromosome or union </a:t>
            </a:r>
          </a:p>
          <a:p>
            <a:r>
              <a:rPr lang="en-NZ" sz="2400" dirty="0" smtClean="0"/>
              <a:t>of intervals</a:t>
            </a:r>
          </a:p>
          <a:p>
            <a:endParaRPr lang="en-NZ" sz="2400" dirty="0" smtClean="0"/>
          </a:p>
          <a:p>
            <a:r>
              <a:rPr lang="en-NZ" sz="2400" i="1" dirty="0" smtClean="0"/>
              <a:t>Typically genes or </a:t>
            </a:r>
            <a:r>
              <a:rPr lang="en-NZ" sz="2400" i="1" dirty="0" err="1" smtClean="0"/>
              <a:t>exons</a:t>
            </a:r>
            <a:endParaRPr lang="en-NZ" sz="2400" i="1" dirty="0" smtClean="0"/>
          </a:p>
          <a:p>
            <a:endParaRPr lang="en-NZ" sz="2400" i="1" dirty="0" smtClean="0"/>
          </a:p>
          <a:p>
            <a:r>
              <a:rPr lang="en-NZ" sz="2400" i="1" dirty="0" smtClean="0"/>
              <a:t>Problem: Reads that </a:t>
            </a:r>
          </a:p>
          <a:p>
            <a:r>
              <a:rPr lang="en-NZ" sz="2400" i="1" dirty="0" smtClean="0"/>
              <a:t>Overlap more than one</a:t>
            </a:r>
          </a:p>
          <a:p>
            <a:r>
              <a:rPr lang="en-NZ" sz="2400" i="1" dirty="0" smtClean="0"/>
              <a:t>feature</a:t>
            </a:r>
            <a:endParaRPr lang="en-NZ" sz="2400" i="1" dirty="0" smtClean="0"/>
          </a:p>
          <a:p>
            <a:endParaRPr lang="en-NZ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6324600"/>
            <a:ext cx="6857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>
                <a:hlinkClick r:id="rId3"/>
              </a:rPr>
              <a:t>http://</a:t>
            </a:r>
            <a:r>
              <a:rPr lang="en-NZ" i="1" dirty="0" smtClean="0">
                <a:hlinkClick r:id="rId3"/>
              </a:rPr>
              <a:t>www-huber.embl.de/users/anders/HTSeq/doc/count.html#count</a:t>
            </a:r>
            <a:endParaRPr lang="en-NZ" i="1" dirty="0" smtClean="0"/>
          </a:p>
          <a:p>
            <a:endParaRPr lang="en-NZ" i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64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Counting paired end sequences</vt:lpstr>
      <vt:lpstr>Counting reads in features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hramwd</cp:lastModifiedBy>
  <cp:revision>11</cp:revision>
  <dcterms:created xsi:type="dcterms:W3CDTF">2006-08-16T00:00:00Z</dcterms:created>
  <dcterms:modified xsi:type="dcterms:W3CDTF">2012-10-20T00:46:46Z</dcterms:modified>
</cp:coreProperties>
</file>