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69D4-86C5-4959-BA4A-83B65AE8F77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DEFD-DF43-46C4-9D1B-EF5C09E29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59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69D4-86C5-4959-BA4A-83B65AE8F77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DEFD-DF43-46C4-9D1B-EF5C09E29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29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69D4-86C5-4959-BA4A-83B65AE8F77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DEFD-DF43-46C4-9D1B-EF5C09E29E4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8260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69D4-86C5-4959-BA4A-83B65AE8F77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DEFD-DF43-46C4-9D1B-EF5C09E29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654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69D4-86C5-4959-BA4A-83B65AE8F77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DEFD-DF43-46C4-9D1B-EF5C09E29E4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1574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69D4-86C5-4959-BA4A-83B65AE8F77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DEFD-DF43-46C4-9D1B-EF5C09E29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08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69D4-86C5-4959-BA4A-83B65AE8F77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DEFD-DF43-46C4-9D1B-EF5C09E29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880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69D4-86C5-4959-BA4A-83B65AE8F77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DEFD-DF43-46C4-9D1B-EF5C09E29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03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69D4-86C5-4959-BA4A-83B65AE8F77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DEFD-DF43-46C4-9D1B-EF5C09E29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0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69D4-86C5-4959-BA4A-83B65AE8F77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DEFD-DF43-46C4-9D1B-EF5C09E29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51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69D4-86C5-4959-BA4A-83B65AE8F77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DEFD-DF43-46C4-9D1B-EF5C09E29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60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69D4-86C5-4959-BA4A-83B65AE8F77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DEFD-DF43-46C4-9D1B-EF5C09E29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69D4-86C5-4959-BA4A-83B65AE8F77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DEFD-DF43-46C4-9D1B-EF5C09E29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69D4-86C5-4959-BA4A-83B65AE8F77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DEFD-DF43-46C4-9D1B-EF5C09E29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5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69D4-86C5-4959-BA4A-83B65AE8F77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DEFD-DF43-46C4-9D1B-EF5C09E29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36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69D4-86C5-4959-BA4A-83B65AE8F77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DEFD-DF43-46C4-9D1B-EF5C09E29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54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69D4-86C5-4959-BA4A-83B65AE8F77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95DEFD-DF43-46C4-9D1B-EF5C09E29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7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ohdazaan29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AEA7-DD76-41C6-8F07-101296B3A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89" y="1232757"/>
            <a:ext cx="9144000" cy="955022"/>
          </a:xfrm>
        </p:spPr>
        <p:txBody>
          <a:bodyPr>
            <a:normAutofit fontScale="90000"/>
          </a:bodyPr>
          <a:lstStyle/>
          <a:p>
            <a:r>
              <a:rPr lang="en-IN" sz="5400" dirty="0">
                <a:solidFill>
                  <a:schemeClr val="tx1"/>
                </a:solidFill>
              </a:rPr>
              <a:t>Bike Rental Prediction using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9FD2C-184A-4DB4-A773-8EB26467B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584" y="2535798"/>
            <a:ext cx="7766936" cy="1928626"/>
          </a:xfrm>
        </p:spPr>
        <p:txBody>
          <a:bodyPr>
            <a:noAutofit/>
          </a:bodyPr>
          <a:lstStyle/>
          <a:p>
            <a:pPr algn="l"/>
            <a:r>
              <a:rPr lang="en-IN" sz="1600" dirty="0">
                <a:solidFill>
                  <a:schemeClr val="tx1"/>
                </a:solidFill>
              </a:rPr>
              <a:t>Mohammad Azaan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</a:rPr>
              <a:t>Email – </a:t>
            </a:r>
            <a:r>
              <a:rPr lang="en-IN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mohdazaan297@gmail.com</a:t>
            </a:r>
            <a:endParaRPr lang="en-IN" sz="1600" dirty="0">
              <a:solidFill>
                <a:schemeClr val="tx1"/>
              </a:solidFill>
            </a:endParaRPr>
          </a:p>
          <a:p>
            <a:pPr algn="l"/>
            <a:r>
              <a:rPr lang="en-IN" sz="1600" dirty="0">
                <a:solidFill>
                  <a:schemeClr val="tx1"/>
                </a:solidFill>
              </a:rPr>
              <a:t>Phone – 8057717406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</a:rPr>
              <a:t>Current Location – New Delhi, 110025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</a:rPr>
              <a:t>Immediate Joiner</a:t>
            </a:r>
          </a:p>
        </p:txBody>
      </p:sp>
    </p:spTree>
    <p:extLst>
      <p:ext uri="{BB962C8B-B14F-4D97-AF65-F5344CB8AC3E}">
        <p14:creationId xmlns:p14="http://schemas.microsoft.com/office/powerpoint/2010/main" val="118514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F9D4-82B4-4E07-AE6A-508E23D4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2134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Task 4. Create a model using the random forest algorithm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68CD45-EC4E-49B5-A506-4B6FE8B3F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57112"/>
            <a:ext cx="7795936" cy="2171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70D88-BF47-489E-A35F-0AF706EE1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24" y="3499764"/>
            <a:ext cx="7704488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0298-FA97-4101-9F10-5F63AF4A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73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Task 5. Predict the performance of the model on the test dataset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865816-6BC6-4A9E-B64D-6D23FDA6B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81" y="1123506"/>
            <a:ext cx="5624047" cy="2918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A5B47-9C09-4769-BDB6-71685AAA7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817" y="1795697"/>
            <a:ext cx="1402202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0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9BA4-ACAE-4241-A24F-0276EFAA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Task 1. </a:t>
            </a:r>
            <a:r>
              <a:rPr lang="en-US" sz="2000" dirty="0">
                <a:solidFill>
                  <a:schemeClr val="tx1"/>
                </a:solidFill>
              </a:rPr>
              <a:t>Exploratory data analysis: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• Load the dataset and the relevant libraries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BDCC6-4846-4D59-825E-F9CF4808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44" y="1715646"/>
            <a:ext cx="5692633" cy="1447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FCE89-EEE6-44AD-9A34-93C253E1C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58"/>
          <a:stretch/>
        </p:blipFill>
        <p:spPr>
          <a:xfrm>
            <a:off x="687044" y="3429000"/>
            <a:ext cx="5702343" cy="175902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1158C3-42F4-4218-9763-8FDC62AB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934" y="7003738"/>
            <a:ext cx="1868642" cy="78574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DCBB-4BD3-4D48-B5C1-AD604433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1861"/>
            <a:ext cx="8596668" cy="962211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• Perform data type conversion of the attributes</a:t>
            </a:r>
            <a:endParaRPr lang="en-IN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AEFC97-B0C9-4E26-B0DF-3D6473856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14072"/>
            <a:ext cx="6530906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70EF-5222-4E44-A76B-D625E644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1011"/>
            <a:ext cx="8596668" cy="833718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• Carry out the missing value analysis</a:t>
            </a:r>
            <a:endParaRPr lang="en-IN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1F7EEF-3CA8-490A-B4D4-3D5516A9E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888" y="1228163"/>
            <a:ext cx="5326112" cy="47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9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CB6C-F2B8-49B8-9FF2-1143FB17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Task 2. Attributes distribution and trends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• Plot monthly distribution of the total number of bikes rented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806E7C-05F8-460C-9C7C-A886E603A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99832"/>
            <a:ext cx="7117697" cy="861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4F667-E3EB-4AC5-8654-20C9D9A92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710" y="2481975"/>
            <a:ext cx="4252013" cy="403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B956-741F-4BDA-9648-3992FF31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5812"/>
            <a:ext cx="8596668" cy="47512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• Plot yearly distribution of the total number of bikes rented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09C2EA-FA21-43EA-9DF3-3CBD581CC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044371"/>
            <a:ext cx="6790008" cy="1021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01BD78-53A7-4DC4-8491-C9FC69E9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535" y="2213440"/>
            <a:ext cx="4123358" cy="388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0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4AA2-4365-434B-8C9E-4EF065C7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• Plot boxplot for outliers' analysis</a:t>
            </a:r>
            <a:endParaRPr lang="en-IN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8E3BBA-5854-4BF7-897A-132F1D254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105" y="2368268"/>
            <a:ext cx="4122251" cy="3433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CEAFE7-1F92-47AC-A151-0E395BCDD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8481795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7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D86CEA-DC8B-4465-9415-71A7B6963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6" y="352325"/>
            <a:ext cx="6261861" cy="162761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BD18E-AE5D-41D2-9B62-6D0306D38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2763" y="2160588"/>
            <a:ext cx="435229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9479-3A75-409A-B2BF-28718A3CB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4823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Task 3. Split the dataset into train and test dataset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FC6BD7-2716-4046-AB04-98BEC46FB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032" b="1"/>
          <a:stretch/>
        </p:blipFill>
        <p:spPr>
          <a:xfrm>
            <a:off x="677334" y="1080428"/>
            <a:ext cx="4880784" cy="2541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788908-F991-480E-9988-C7D9F5749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34" y="3774141"/>
            <a:ext cx="5690905" cy="26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177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86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Bike Rental Prediction using R</vt:lpstr>
      <vt:lpstr>Task 1. Exploratory data analysis:  • Load the dataset and the relevant libraries                </vt:lpstr>
      <vt:lpstr> • Perform data type conversion of the attributes</vt:lpstr>
      <vt:lpstr> • Carry out the missing value analysis</vt:lpstr>
      <vt:lpstr>Task 2. Attributes distribution and trends  • Plot monthly distribution of the total number of bikes rented </vt:lpstr>
      <vt:lpstr>• Plot yearly distribution of the total number of bikes rented</vt:lpstr>
      <vt:lpstr> • Plot boxplot for outliers' analysis</vt:lpstr>
      <vt:lpstr>PowerPoint Presentation</vt:lpstr>
      <vt:lpstr>Task 3. Split the dataset into train and test dataset</vt:lpstr>
      <vt:lpstr>Task 4. Create a model using the random forest algorithm</vt:lpstr>
      <vt:lpstr>Task 5. Predict the performance of the model on the test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Rental Prediction using R</dc:title>
  <dc:creator>md azaan</dc:creator>
  <cp:lastModifiedBy>md azaan</cp:lastModifiedBy>
  <cp:revision>8</cp:revision>
  <dcterms:created xsi:type="dcterms:W3CDTF">2024-01-31T20:33:43Z</dcterms:created>
  <dcterms:modified xsi:type="dcterms:W3CDTF">2024-01-31T22:38:43Z</dcterms:modified>
</cp:coreProperties>
</file>