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7AF1-FBDA-F192-BA7C-DC01E0816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055DB-FB72-3B69-B8B3-75B8718A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9A71-D6DC-D61B-4203-46FB642F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C52A-8FF3-5EE6-20BD-7F5F626A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0040-E0AC-60D9-4A57-A8C4F2C8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705A-180B-B991-0069-4F20434A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D990D-25F9-F3A8-3329-82EB733A4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745E-12F5-3F18-2251-4F11FF47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EB89-4D65-D2DC-5139-4AF0F365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F1EB-E283-08B4-FB0B-65A1C7AA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48135-A544-C719-AC4F-034FAD731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798D-504E-E17E-A134-E8147543E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B04D-B2A8-1A6C-1500-12E100C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840F-E63B-9472-A2DC-F5E3CA3F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77C1-E5FA-4E95-4121-73136CB2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5A59-A569-DA61-E47D-E83771A0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9275-2B36-2C69-2595-959B921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20B3-3798-5FD6-F4FA-40C87ECF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9647-1838-3008-0D13-AEA9F37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BEB6-03C0-47A1-3563-1195C83B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D274-57D0-AC59-CADF-9E4A142B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1AE0-B4BF-1EA3-A961-8C090889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9BB12-CFBF-C01F-64EF-19C94FE9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C698-4039-FD2B-FD65-4B82EE9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7589C-CFB3-B35A-948C-BFC4F3FF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369C-E989-1619-5DF0-04B16758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A8C1-F777-A8B8-7F74-667730DA1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2FE32-CA5E-6F3E-135A-E798769F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14EC-9502-1861-64BF-F4B079BA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051A-F864-AB21-61F8-74D8E839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471F-B68A-51F8-609B-2F5C6846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E72-3D59-53A4-C199-B5575EB1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F625-8979-FC37-5E46-7F8C6302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32613-846B-5A9B-FB8A-23CE7B80D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07421-A741-0F86-96D6-DF748257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E8484-D531-F9C1-F88F-002C0FCC7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491C2-ABBB-7B0E-9CB8-90EA1172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FEC89-4D9A-8376-EC20-85D17A60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AC60-0EB6-AC2F-5FF2-E59DD052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8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07A-FB99-0036-221F-F6260922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1C8D0-9262-9D7F-237D-4B53161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AB9DD-F0AA-587A-A90E-E390C200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B3935-8C9F-8F8B-80B4-EA75D70E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6BF11-77EA-818A-2D94-8406DC6F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4DA6-A795-18DB-7043-C8356F3A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751D0-A182-5803-36FD-67786766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B2D6-0ABD-EB81-718F-49C90687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6E45-1ABC-4D1D-8064-6EFD9715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5B6C-BCC7-1A04-6961-A08FDFBD7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9E2C0-B06B-67CA-DAC4-079E2983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7A6DF-A1D1-A65F-B3B1-8ECB8518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6E73-86D0-B155-0E44-8D5CFC54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BE59-9941-56A5-24E4-64B16383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D3C14-5FF9-995D-0655-B641682A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BEC03-EF9C-8405-6EBF-4902C5EC1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140C6-EE05-6086-CEE0-1009E313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58284-E208-3EB5-47E3-47E857EB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ECD1-AE44-32C4-EE91-225D805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997D9-92BB-CECD-94B2-5F6A8E47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CA84-49CD-F1F1-126E-886FA7D8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4F8A-AC30-095D-0146-88EECE145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5000-8C38-4371-9D5C-3E4DE7EF454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08EB-5F57-BCE4-61F4-A78BACAD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2933-A018-9EB8-3C2C-B50B34184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5DBC-A114-4297-9A1C-AB72BB2F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753DB4A-D270-01A6-909D-7A4FB248A59F}"/>
              </a:ext>
            </a:extLst>
          </p:cNvPr>
          <p:cNvGrpSpPr/>
          <p:nvPr/>
        </p:nvGrpSpPr>
        <p:grpSpPr>
          <a:xfrm>
            <a:off x="1022350" y="1485900"/>
            <a:ext cx="10147300" cy="3886200"/>
            <a:chOff x="1117600" y="2157413"/>
            <a:chExt cx="10147300" cy="3886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4C916BC-40F3-B02E-8298-9A28E51DF99D}"/>
                </a:ext>
              </a:extLst>
            </p:cNvPr>
            <p:cNvSpPr/>
            <p:nvPr/>
          </p:nvSpPr>
          <p:spPr>
            <a:xfrm>
              <a:off x="1117600" y="2157413"/>
              <a:ext cx="10147300" cy="3886200"/>
            </a:xfrm>
            <a:custGeom>
              <a:avLst/>
              <a:gdLst/>
              <a:ahLst/>
              <a:cxnLst/>
              <a:rect l="l" t="t" r="r" b="b"/>
              <a:pathLst>
                <a:path w="10147300" h="3886200">
                  <a:moveTo>
                    <a:pt x="7854310" y="520086"/>
                  </a:moveTo>
                  <a:cubicBezTo>
                    <a:pt x="7624713" y="520086"/>
                    <a:pt x="7428661" y="569546"/>
                    <a:pt x="7266153" y="668468"/>
                  </a:cubicBezTo>
                  <a:cubicBezTo>
                    <a:pt x="7103645" y="767389"/>
                    <a:pt x="6997357" y="880236"/>
                    <a:pt x="6947291" y="1007010"/>
                  </a:cubicBezTo>
                  <a:cubicBezTo>
                    <a:pt x="6897224" y="1133783"/>
                    <a:pt x="6872191" y="1318017"/>
                    <a:pt x="6872191" y="1559711"/>
                  </a:cubicBezTo>
                  <a:lnTo>
                    <a:pt x="6872191" y="2349302"/>
                  </a:lnTo>
                  <a:cubicBezTo>
                    <a:pt x="6872191" y="2626331"/>
                    <a:pt x="6902494" y="2841969"/>
                    <a:pt x="6963101" y="2996216"/>
                  </a:cubicBezTo>
                  <a:cubicBezTo>
                    <a:pt x="7023708" y="3150463"/>
                    <a:pt x="7127360" y="3270532"/>
                    <a:pt x="7274058" y="3356423"/>
                  </a:cubicBezTo>
                  <a:cubicBezTo>
                    <a:pt x="7420755" y="3442313"/>
                    <a:pt x="7617664" y="3485258"/>
                    <a:pt x="7864784" y="3485258"/>
                  </a:cubicBezTo>
                  <a:cubicBezTo>
                    <a:pt x="8058602" y="3485258"/>
                    <a:pt x="8222422" y="3453993"/>
                    <a:pt x="8356244" y="3391462"/>
                  </a:cubicBezTo>
                  <a:cubicBezTo>
                    <a:pt x="8490067" y="3328932"/>
                    <a:pt x="8598361" y="3236470"/>
                    <a:pt x="8681127" y="3114078"/>
                  </a:cubicBezTo>
                  <a:cubicBezTo>
                    <a:pt x="8763893" y="2991685"/>
                    <a:pt x="8812920" y="2872545"/>
                    <a:pt x="8828208" y="2756657"/>
                  </a:cubicBezTo>
                  <a:cubicBezTo>
                    <a:pt x="8843496" y="2640769"/>
                    <a:pt x="8851841" y="2457397"/>
                    <a:pt x="8853242" y="2206541"/>
                  </a:cubicBezTo>
                  <a:lnTo>
                    <a:pt x="8012149" y="2206541"/>
                  </a:lnTo>
                  <a:lnTo>
                    <a:pt x="8012149" y="2580490"/>
                  </a:lnTo>
                  <a:cubicBezTo>
                    <a:pt x="8012149" y="2718760"/>
                    <a:pt x="8004271" y="2808058"/>
                    <a:pt x="7988516" y="2848384"/>
                  </a:cubicBezTo>
                  <a:cubicBezTo>
                    <a:pt x="7972762" y="2888711"/>
                    <a:pt x="7946116" y="2908875"/>
                    <a:pt x="7908580" y="2908875"/>
                  </a:cubicBezTo>
                  <a:cubicBezTo>
                    <a:pt x="7878360" y="2908875"/>
                    <a:pt x="7853554" y="2889679"/>
                    <a:pt x="7834164" y="2851287"/>
                  </a:cubicBezTo>
                  <a:cubicBezTo>
                    <a:pt x="7814773" y="2812894"/>
                    <a:pt x="7805078" y="2747067"/>
                    <a:pt x="7805078" y="2653805"/>
                  </a:cubicBezTo>
                  <a:lnTo>
                    <a:pt x="7805078" y="1341065"/>
                  </a:lnTo>
                  <a:cubicBezTo>
                    <a:pt x="7805078" y="1225033"/>
                    <a:pt x="7810681" y="1155258"/>
                    <a:pt x="7821889" y="1131743"/>
                  </a:cubicBezTo>
                  <a:cubicBezTo>
                    <a:pt x="7833096" y="1108227"/>
                    <a:pt x="7853488" y="1096469"/>
                    <a:pt x="7883063" y="1096469"/>
                  </a:cubicBezTo>
                  <a:cubicBezTo>
                    <a:pt x="7912838" y="1096469"/>
                    <a:pt x="7934325" y="1111057"/>
                    <a:pt x="7947522" y="1140232"/>
                  </a:cubicBezTo>
                  <a:cubicBezTo>
                    <a:pt x="7960720" y="1169406"/>
                    <a:pt x="7967319" y="1236396"/>
                    <a:pt x="7967319" y="1341199"/>
                  </a:cubicBezTo>
                  <a:lnTo>
                    <a:pt x="7967319" y="1704874"/>
                  </a:lnTo>
                  <a:lnTo>
                    <a:pt x="8853242" y="1704874"/>
                  </a:lnTo>
                  <a:cubicBezTo>
                    <a:pt x="8853242" y="1411167"/>
                    <a:pt x="8826174" y="1189642"/>
                    <a:pt x="8772038" y="1040299"/>
                  </a:cubicBezTo>
                  <a:cubicBezTo>
                    <a:pt x="8717902" y="890955"/>
                    <a:pt x="8608390" y="766917"/>
                    <a:pt x="8443502" y="668184"/>
                  </a:cubicBezTo>
                  <a:cubicBezTo>
                    <a:pt x="8278615" y="569452"/>
                    <a:pt x="8082218" y="520086"/>
                    <a:pt x="7854310" y="520086"/>
                  </a:cubicBezTo>
                  <a:close/>
                  <a:moveTo>
                    <a:pt x="647713" y="0"/>
                  </a:moveTo>
                  <a:lnTo>
                    <a:pt x="9499587" y="0"/>
                  </a:lnTo>
                  <a:cubicBezTo>
                    <a:pt x="9857309" y="0"/>
                    <a:pt x="10147300" y="289991"/>
                    <a:pt x="10147300" y="647713"/>
                  </a:cubicBezTo>
                  <a:lnTo>
                    <a:pt x="10147300" y="3238487"/>
                  </a:lnTo>
                  <a:cubicBezTo>
                    <a:pt x="10147300" y="3596209"/>
                    <a:pt x="9857309" y="3886200"/>
                    <a:pt x="9499587" y="3886200"/>
                  </a:cubicBezTo>
                  <a:lnTo>
                    <a:pt x="647713" y="3886200"/>
                  </a:lnTo>
                  <a:cubicBezTo>
                    <a:pt x="289991" y="3886200"/>
                    <a:pt x="0" y="3596209"/>
                    <a:pt x="0" y="3238487"/>
                  </a:cubicBezTo>
                  <a:lnTo>
                    <a:pt x="0" y="647713"/>
                  </a:lnTo>
                  <a:cubicBezTo>
                    <a:pt x="0" y="289991"/>
                    <a:pt x="289991" y="0"/>
                    <a:pt x="647713" y="0"/>
                  </a:cubicBez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30C0B4-5DB2-43F1-C283-00CCFA0340B4}"/>
                </a:ext>
              </a:extLst>
            </p:cNvPr>
            <p:cNvSpPr txBox="1"/>
            <p:nvPr/>
          </p:nvSpPr>
          <p:spPr>
            <a:xfrm>
              <a:off x="1670050" y="3106156"/>
              <a:ext cx="48514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CLEANLINESS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Clean the work area by conducting a cleanup campaign.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21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AC66A20-F052-C20A-9B23-85D39A2387F2}"/>
              </a:ext>
            </a:extLst>
          </p:cNvPr>
          <p:cNvGrpSpPr/>
          <p:nvPr/>
        </p:nvGrpSpPr>
        <p:grpSpPr>
          <a:xfrm>
            <a:off x="958850" y="1917700"/>
            <a:ext cx="9436100" cy="3467100"/>
            <a:chOff x="1835150" y="1905000"/>
            <a:chExt cx="9436100" cy="34671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296CE27-156F-FC9D-96B7-F1D2A89CA469}"/>
                </a:ext>
              </a:extLst>
            </p:cNvPr>
            <p:cNvSpPr/>
            <p:nvPr/>
          </p:nvSpPr>
          <p:spPr>
            <a:xfrm>
              <a:off x="1835150" y="1905000"/>
              <a:ext cx="9436100" cy="3467100"/>
            </a:xfrm>
            <a:custGeom>
              <a:avLst/>
              <a:gdLst/>
              <a:ahLst/>
              <a:cxnLst/>
              <a:rect l="l" t="t" r="r" b="b"/>
              <a:pathLst>
                <a:path w="9436100" h="3467100">
                  <a:moveTo>
                    <a:pt x="7740115" y="848240"/>
                  </a:moveTo>
                  <a:cubicBezTo>
                    <a:pt x="7771002" y="848240"/>
                    <a:pt x="7791894" y="861354"/>
                    <a:pt x="7802790" y="887583"/>
                  </a:cubicBezTo>
                  <a:cubicBezTo>
                    <a:pt x="7813686" y="913812"/>
                    <a:pt x="7819134" y="994816"/>
                    <a:pt x="7819134" y="1130595"/>
                  </a:cubicBezTo>
                  <a:lnTo>
                    <a:pt x="7819134" y="2413948"/>
                  </a:lnTo>
                  <a:cubicBezTo>
                    <a:pt x="7819134" y="2528113"/>
                    <a:pt x="7813564" y="2597771"/>
                    <a:pt x="7802423" y="2622921"/>
                  </a:cubicBezTo>
                  <a:cubicBezTo>
                    <a:pt x="7791282" y="2648071"/>
                    <a:pt x="7769812" y="2660646"/>
                    <a:pt x="7738014" y="2660646"/>
                  </a:cubicBezTo>
                  <a:cubicBezTo>
                    <a:pt x="7708638" y="2660646"/>
                    <a:pt x="7688130" y="2646831"/>
                    <a:pt x="7676489" y="2619202"/>
                  </a:cubicBezTo>
                  <a:cubicBezTo>
                    <a:pt x="7664848" y="2591572"/>
                    <a:pt x="7659028" y="2514071"/>
                    <a:pt x="7659028" y="2386697"/>
                  </a:cubicBezTo>
                  <a:lnTo>
                    <a:pt x="7659028" y="1130595"/>
                  </a:lnTo>
                  <a:cubicBezTo>
                    <a:pt x="7659028" y="993837"/>
                    <a:pt x="7664859" y="912588"/>
                    <a:pt x="7676523" y="886849"/>
                  </a:cubicBezTo>
                  <a:cubicBezTo>
                    <a:pt x="7688186" y="861110"/>
                    <a:pt x="7709384" y="848240"/>
                    <a:pt x="7740115" y="848240"/>
                  </a:cubicBezTo>
                  <a:close/>
                  <a:moveTo>
                    <a:pt x="7710796" y="271857"/>
                  </a:moveTo>
                  <a:cubicBezTo>
                    <a:pt x="7476951" y="271857"/>
                    <a:pt x="7283639" y="318160"/>
                    <a:pt x="7130860" y="410766"/>
                  </a:cubicBezTo>
                  <a:cubicBezTo>
                    <a:pt x="6978080" y="503372"/>
                    <a:pt x="6872432" y="625787"/>
                    <a:pt x="6813916" y="778010"/>
                  </a:cubicBezTo>
                  <a:cubicBezTo>
                    <a:pt x="6755399" y="930234"/>
                    <a:pt x="6726140" y="1138077"/>
                    <a:pt x="6726140" y="1401541"/>
                  </a:cubicBezTo>
                  <a:lnTo>
                    <a:pt x="6726140" y="2113615"/>
                  </a:lnTo>
                  <a:cubicBezTo>
                    <a:pt x="6726140" y="2353686"/>
                    <a:pt x="6742123" y="2535168"/>
                    <a:pt x="6774089" y="2658061"/>
                  </a:cubicBezTo>
                  <a:cubicBezTo>
                    <a:pt x="6806055" y="2780954"/>
                    <a:pt x="6860308" y="2886630"/>
                    <a:pt x="6936847" y="2975088"/>
                  </a:cubicBezTo>
                  <a:cubicBezTo>
                    <a:pt x="7013387" y="3063547"/>
                    <a:pt x="7119524" y="3129319"/>
                    <a:pt x="7255259" y="3172403"/>
                  </a:cubicBezTo>
                  <a:cubicBezTo>
                    <a:pt x="7390994" y="3215487"/>
                    <a:pt x="7554703" y="3237029"/>
                    <a:pt x="7746386" y="3237029"/>
                  </a:cubicBezTo>
                  <a:cubicBezTo>
                    <a:pt x="7919345" y="3237029"/>
                    <a:pt x="8073620" y="3211735"/>
                    <a:pt x="8209210" y="3161145"/>
                  </a:cubicBezTo>
                  <a:cubicBezTo>
                    <a:pt x="8344801" y="3110556"/>
                    <a:pt x="8456047" y="3031837"/>
                    <a:pt x="8542949" y="2924988"/>
                  </a:cubicBezTo>
                  <a:cubicBezTo>
                    <a:pt x="8629851" y="2818140"/>
                    <a:pt x="8686422" y="2703797"/>
                    <a:pt x="8712662" y="2581960"/>
                  </a:cubicBezTo>
                  <a:cubicBezTo>
                    <a:pt x="8738902" y="2460124"/>
                    <a:pt x="8752022" y="2273299"/>
                    <a:pt x="8752022" y="2021487"/>
                  </a:cubicBezTo>
                  <a:lnTo>
                    <a:pt x="8752022" y="1340801"/>
                  </a:lnTo>
                  <a:cubicBezTo>
                    <a:pt x="8752022" y="1141335"/>
                    <a:pt x="8737706" y="990907"/>
                    <a:pt x="8709076" y="889518"/>
                  </a:cubicBezTo>
                  <a:cubicBezTo>
                    <a:pt x="8680446" y="788128"/>
                    <a:pt x="8626994" y="689418"/>
                    <a:pt x="8548720" y="593387"/>
                  </a:cubicBezTo>
                  <a:cubicBezTo>
                    <a:pt x="8470445" y="497357"/>
                    <a:pt x="8360133" y="419760"/>
                    <a:pt x="8217783" y="360599"/>
                  </a:cubicBezTo>
                  <a:cubicBezTo>
                    <a:pt x="8075432" y="301438"/>
                    <a:pt x="7906437" y="271857"/>
                    <a:pt x="7710796" y="271857"/>
                  </a:cubicBezTo>
                  <a:close/>
                  <a:moveTo>
                    <a:pt x="577862" y="0"/>
                  </a:moveTo>
                  <a:lnTo>
                    <a:pt x="8858238" y="0"/>
                  </a:lnTo>
                  <a:cubicBezTo>
                    <a:pt x="9177382" y="0"/>
                    <a:pt x="9436100" y="258718"/>
                    <a:pt x="9436100" y="577862"/>
                  </a:cubicBezTo>
                  <a:lnTo>
                    <a:pt x="9436100" y="2889238"/>
                  </a:lnTo>
                  <a:cubicBezTo>
                    <a:pt x="9436100" y="3208382"/>
                    <a:pt x="9177382" y="3467100"/>
                    <a:pt x="8858238" y="3467100"/>
                  </a:cubicBezTo>
                  <a:lnTo>
                    <a:pt x="577862" y="3467100"/>
                  </a:lnTo>
                  <a:cubicBezTo>
                    <a:pt x="258718" y="3467100"/>
                    <a:pt x="0" y="3208382"/>
                    <a:pt x="0" y="2889238"/>
                  </a:cubicBezTo>
                  <a:lnTo>
                    <a:pt x="0" y="577862"/>
                  </a:lnTo>
                  <a:cubicBezTo>
                    <a:pt x="0" y="258718"/>
                    <a:pt x="258718" y="0"/>
                    <a:pt x="577862" y="0"/>
                  </a:cubicBez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550E59-DCB2-D2FB-23AA-7D3D6B9E0439}"/>
                </a:ext>
              </a:extLst>
            </p:cNvPr>
            <p:cNvSpPr txBox="1"/>
            <p:nvPr/>
          </p:nvSpPr>
          <p:spPr>
            <a:xfrm>
              <a:off x="2476500" y="2400300"/>
              <a:ext cx="40767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ORGANIZE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Eliminate whatever is not needed by separating needed tools, parts, and instructions from unneeded materials.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8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>
        <p14:prism isContent="1"/>
      </p:transition>
    </mc:Choice>
    <mc:Fallback xmlns="">
      <p:transition spd="slow" advClick="0" advTm="2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348858-E2A5-80B9-44A5-D6D3DB093A04}"/>
              </a:ext>
            </a:extLst>
          </p:cNvPr>
          <p:cNvGrpSpPr/>
          <p:nvPr/>
        </p:nvGrpSpPr>
        <p:grpSpPr>
          <a:xfrm>
            <a:off x="927100" y="1638300"/>
            <a:ext cx="9728200" cy="3790876"/>
            <a:chOff x="1320800" y="1701800"/>
            <a:chExt cx="9093200" cy="316585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14A750-423C-5410-F506-B2879AF68E43}"/>
                </a:ext>
              </a:extLst>
            </p:cNvPr>
            <p:cNvSpPr/>
            <p:nvPr/>
          </p:nvSpPr>
          <p:spPr>
            <a:xfrm>
              <a:off x="1320800" y="1701800"/>
              <a:ext cx="9093200" cy="2959100"/>
            </a:xfrm>
            <a:custGeom>
              <a:avLst/>
              <a:gdLst/>
              <a:ahLst/>
              <a:cxnLst/>
              <a:rect l="l" t="t" r="r" b="b"/>
              <a:pathLst>
                <a:path w="9093200" h="2959100">
                  <a:moveTo>
                    <a:pt x="7422831" y="1757511"/>
                  </a:moveTo>
                  <a:lnTo>
                    <a:pt x="7424821" y="1758683"/>
                  </a:lnTo>
                  <a:cubicBezTo>
                    <a:pt x="7507513" y="1807721"/>
                    <a:pt x="7555575" y="1839270"/>
                    <a:pt x="7569008" y="1853329"/>
                  </a:cubicBezTo>
                  <a:cubicBezTo>
                    <a:pt x="7589122" y="1875335"/>
                    <a:pt x="7599179" y="1936790"/>
                    <a:pt x="7599179" y="2037692"/>
                  </a:cubicBezTo>
                  <a:cubicBezTo>
                    <a:pt x="7599179" y="2109816"/>
                    <a:pt x="7592388" y="2154547"/>
                    <a:pt x="7578805" y="2171887"/>
                  </a:cubicBezTo>
                  <a:cubicBezTo>
                    <a:pt x="7565223" y="2189227"/>
                    <a:pt x="7539441" y="2197896"/>
                    <a:pt x="7501458" y="2197896"/>
                  </a:cubicBezTo>
                  <a:cubicBezTo>
                    <a:pt x="7472049" y="2197896"/>
                    <a:pt x="7451592" y="2184143"/>
                    <a:pt x="7440087" y="2156635"/>
                  </a:cubicBezTo>
                  <a:cubicBezTo>
                    <a:pt x="7428583" y="2129127"/>
                    <a:pt x="7422831" y="2055217"/>
                    <a:pt x="7422831" y="1934906"/>
                  </a:cubicBezTo>
                  <a:close/>
                  <a:moveTo>
                    <a:pt x="7470369" y="204637"/>
                  </a:moveTo>
                  <a:cubicBezTo>
                    <a:pt x="7310833" y="204637"/>
                    <a:pt x="7169587" y="229751"/>
                    <a:pt x="7046632" y="279980"/>
                  </a:cubicBezTo>
                  <a:cubicBezTo>
                    <a:pt x="6923677" y="330208"/>
                    <a:pt x="6835995" y="402504"/>
                    <a:pt x="6783586" y="496865"/>
                  </a:cubicBezTo>
                  <a:cubicBezTo>
                    <a:pt x="6731177" y="591227"/>
                    <a:pt x="6704973" y="734162"/>
                    <a:pt x="6704973" y="925668"/>
                  </a:cubicBezTo>
                  <a:cubicBezTo>
                    <a:pt x="6704973" y="1061937"/>
                    <a:pt x="6728997" y="1180434"/>
                    <a:pt x="6777046" y="1281160"/>
                  </a:cubicBezTo>
                  <a:cubicBezTo>
                    <a:pt x="6825094" y="1381886"/>
                    <a:pt x="6955754" y="1492340"/>
                    <a:pt x="7169026" y="1612521"/>
                  </a:cubicBezTo>
                  <a:cubicBezTo>
                    <a:pt x="7260066" y="1663351"/>
                    <a:pt x="7335716" y="1706407"/>
                    <a:pt x="7395974" y="1741690"/>
                  </a:cubicBezTo>
                  <a:lnTo>
                    <a:pt x="7414452" y="1752575"/>
                  </a:lnTo>
                  <a:lnTo>
                    <a:pt x="6724567" y="1752575"/>
                  </a:lnTo>
                  <a:lnTo>
                    <a:pt x="6724567" y="1899865"/>
                  </a:lnTo>
                  <a:cubicBezTo>
                    <a:pt x="6724567" y="2099295"/>
                    <a:pt x="6749913" y="2249712"/>
                    <a:pt x="6800606" y="2351115"/>
                  </a:cubicBezTo>
                  <a:cubicBezTo>
                    <a:pt x="6851298" y="2452518"/>
                    <a:pt x="6943406" y="2532491"/>
                    <a:pt x="7076928" y="2591032"/>
                  </a:cubicBezTo>
                  <a:cubicBezTo>
                    <a:pt x="7210450" y="2649573"/>
                    <a:pt x="7369476" y="2678844"/>
                    <a:pt x="7554006" y="2678844"/>
                  </a:cubicBezTo>
                  <a:cubicBezTo>
                    <a:pt x="7721707" y="2678844"/>
                    <a:pt x="7865950" y="2651503"/>
                    <a:pt x="7986734" y="2596821"/>
                  </a:cubicBezTo>
                  <a:cubicBezTo>
                    <a:pt x="8107518" y="2542139"/>
                    <a:pt x="8193952" y="2463531"/>
                    <a:pt x="8246036" y="2360996"/>
                  </a:cubicBezTo>
                  <a:cubicBezTo>
                    <a:pt x="8298120" y="2258460"/>
                    <a:pt x="8324162" y="2110075"/>
                    <a:pt x="8324162" y="1915841"/>
                  </a:cubicBezTo>
                  <a:cubicBezTo>
                    <a:pt x="8324162" y="1740106"/>
                    <a:pt x="8289659" y="1604441"/>
                    <a:pt x="8220653" y="1508845"/>
                  </a:cubicBezTo>
                  <a:cubicBezTo>
                    <a:pt x="8153354" y="1415587"/>
                    <a:pt x="8014617" y="1317459"/>
                    <a:pt x="7804444" y="1214459"/>
                  </a:cubicBezTo>
                  <a:cubicBezTo>
                    <a:pt x="7653536" y="1139942"/>
                    <a:pt x="7555486" y="1084555"/>
                    <a:pt x="7510295" y="1048299"/>
                  </a:cubicBezTo>
                  <a:cubicBezTo>
                    <a:pt x="7465104" y="1012042"/>
                    <a:pt x="7438339" y="979905"/>
                    <a:pt x="7429998" y="951887"/>
                  </a:cubicBezTo>
                  <a:cubicBezTo>
                    <a:pt x="7421658" y="923869"/>
                    <a:pt x="7417487" y="875681"/>
                    <a:pt x="7417487" y="807324"/>
                  </a:cubicBezTo>
                  <a:cubicBezTo>
                    <a:pt x="7417487" y="762625"/>
                    <a:pt x="7424339" y="731160"/>
                    <a:pt x="7438042" y="712930"/>
                  </a:cubicBezTo>
                  <a:cubicBezTo>
                    <a:pt x="7451745" y="694700"/>
                    <a:pt x="7471872" y="685584"/>
                    <a:pt x="7498425" y="685584"/>
                  </a:cubicBezTo>
                  <a:cubicBezTo>
                    <a:pt x="7531286" y="685584"/>
                    <a:pt x="7551840" y="695247"/>
                    <a:pt x="7560088" y="714572"/>
                  </a:cubicBezTo>
                  <a:cubicBezTo>
                    <a:pt x="7568335" y="733897"/>
                    <a:pt x="7572459" y="794512"/>
                    <a:pt x="7572459" y="896416"/>
                  </a:cubicBezTo>
                  <a:lnTo>
                    <a:pt x="7572459" y="1057873"/>
                  </a:lnTo>
                  <a:lnTo>
                    <a:pt x="8270724" y="1057873"/>
                  </a:lnTo>
                  <a:lnTo>
                    <a:pt x="8270724" y="887844"/>
                  </a:lnTo>
                  <a:cubicBezTo>
                    <a:pt x="8270724" y="770149"/>
                    <a:pt x="8264104" y="681660"/>
                    <a:pt x="8250865" y="622377"/>
                  </a:cubicBezTo>
                  <a:cubicBezTo>
                    <a:pt x="8237626" y="563093"/>
                    <a:pt x="8200052" y="499069"/>
                    <a:pt x="8138143" y="430304"/>
                  </a:cubicBezTo>
                  <a:cubicBezTo>
                    <a:pt x="8076234" y="361539"/>
                    <a:pt x="7988891" y="306736"/>
                    <a:pt x="7876113" y="265896"/>
                  </a:cubicBezTo>
                  <a:cubicBezTo>
                    <a:pt x="7763335" y="225057"/>
                    <a:pt x="7628088" y="204637"/>
                    <a:pt x="7470369" y="204637"/>
                  </a:cubicBezTo>
                  <a:close/>
                  <a:moveTo>
                    <a:pt x="493193" y="0"/>
                  </a:moveTo>
                  <a:lnTo>
                    <a:pt x="8600007" y="0"/>
                  </a:lnTo>
                  <a:cubicBezTo>
                    <a:pt x="8872390" y="0"/>
                    <a:pt x="9093200" y="220810"/>
                    <a:pt x="9093200" y="493193"/>
                  </a:cubicBezTo>
                  <a:lnTo>
                    <a:pt x="9093200" y="2465907"/>
                  </a:lnTo>
                  <a:cubicBezTo>
                    <a:pt x="9093200" y="2738290"/>
                    <a:pt x="8872390" y="2959100"/>
                    <a:pt x="8600007" y="2959100"/>
                  </a:cubicBezTo>
                  <a:lnTo>
                    <a:pt x="493193" y="2959100"/>
                  </a:lnTo>
                  <a:cubicBezTo>
                    <a:pt x="220810" y="2959100"/>
                    <a:pt x="0" y="2738290"/>
                    <a:pt x="0" y="2465907"/>
                  </a:cubicBezTo>
                  <a:lnTo>
                    <a:pt x="0" y="493193"/>
                  </a:lnTo>
                  <a:cubicBezTo>
                    <a:pt x="0" y="220810"/>
                    <a:pt x="220810" y="0"/>
                    <a:pt x="493193" y="0"/>
                  </a:cubicBezTo>
                  <a:close/>
                </a:path>
              </a:pathLst>
            </a:cu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8D051E-B96C-AC0D-F7CB-4DCF1415417E}"/>
                </a:ext>
              </a:extLst>
            </p:cNvPr>
            <p:cNvSpPr txBox="1"/>
            <p:nvPr/>
          </p:nvSpPr>
          <p:spPr>
            <a:xfrm>
              <a:off x="1645496" y="2405444"/>
              <a:ext cx="50292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STANDARDIZE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Schedule regular cleaning and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maintenance by conducting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seiri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seiton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, and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seiso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 daily.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8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>
        <p14:prism isContent="1"/>
      </p:transition>
    </mc:Choice>
    <mc:Fallback xmlns="">
      <p:transition spd="slow" advClick="0" advTm="2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CA1686C-3E70-C893-F18C-8D7A626A5423}"/>
              </a:ext>
            </a:extLst>
          </p:cNvPr>
          <p:cNvGrpSpPr/>
          <p:nvPr/>
        </p:nvGrpSpPr>
        <p:grpSpPr>
          <a:xfrm>
            <a:off x="723900" y="1714500"/>
            <a:ext cx="10744200" cy="3429000"/>
            <a:chOff x="838200" y="2006600"/>
            <a:chExt cx="9740900" cy="29337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9576F7-030C-52F5-BF4E-B71F765C41D2}"/>
                </a:ext>
              </a:extLst>
            </p:cNvPr>
            <p:cNvSpPr/>
            <p:nvPr/>
          </p:nvSpPr>
          <p:spPr>
            <a:xfrm>
              <a:off x="838200" y="2006600"/>
              <a:ext cx="9740900" cy="2933700"/>
            </a:xfrm>
            <a:custGeom>
              <a:avLst/>
              <a:gdLst/>
              <a:ahLst/>
              <a:cxnLst/>
              <a:rect l="l" t="t" r="r" b="b"/>
              <a:pathLst>
                <a:path w="9740900" h="2933700">
                  <a:moveTo>
                    <a:pt x="7710119" y="776751"/>
                  </a:moveTo>
                  <a:cubicBezTo>
                    <a:pt x="7735892" y="776751"/>
                    <a:pt x="7753325" y="787694"/>
                    <a:pt x="7762417" y="809580"/>
                  </a:cubicBezTo>
                  <a:cubicBezTo>
                    <a:pt x="7771509" y="831466"/>
                    <a:pt x="7776055" y="899057"/>
                    <a:pt x="7776055" y="1012354"/>
                  </a:cubicBezTo>
                  <a:lnTo>
                    <a:pt x="7776055" y="2083214"/>
                  </a:lnTo>
                  <a:cubicBezTo>
                    <a:pt x="7776055" y="2178475"/>
                    <a:pt x="7771407" y="2236599"/>
                    <a:pt x="7762110" y="2257585"/>
                  </a:cubicBezTo>
                  <a:cubicBezTo>
                    <a:pt x="7752814" y="2278571"/>
                    <a:pt x="7734900" y="2289063"/>
                    <a:pt x="7708366" y="2289063"/>
                  </a:cubicBezTo>
                  <a:cubicBezTo>
                    <a:pt x="7683854" y="2289063"/>
                    <a:pt x="7666742" y="2277536"/>
                    <a:pt x="7657028" y="2254482"/>
                  </a:cubicBezTo>
                  <a:cubicBezTo>
                    <a:pt x="7647315" y="2231427"/>
                    <a:pt x="7642458" y="2166758"/>
                    <a:pt x="7642458" y="2060475"/>
                  </a:cubicBezTo>
                  <a:lnTo>
                    <a:pt x="7642458" y="1012354"/>
                  </a:lnTo>
                  <a:cubicBezTo>
                    <a:pt x="7642458" y="898241"/>
                    <a:pt x="7647324" y="830445"/>
                    <a:pt x="7657056" y="808968"/>
                  </a:cubicBezTo>
                  <a:cubicBezTo>
                    <a:pt x="7666788" y="787490"/>
                    <a:pt x="7684476" y="776751"/>
                    <a:pt x="7710119" y="776751"/>
                  </a:cubicBezTo>
                  <a:close/>
                  <a:moveTo>
                    <a:pt x="7685654" y="295804"/>
                  </a:moveTo>
                  <a:cubicBezTo>
                    <a:pt x="7490529" y="295804"/>
                    <a:pt x="7329226" y="334440"/>
                    <a:pt x="7201743" y="411713"/>
                  </a:cubicBezTo>
                  <a:cubicBezTo>
                    <a:pt x="7074260" y="488986"/>
                    <a:pt x="6986105" y="591131"/>
                    <a:pt x="6937278" y="718150"/>
                  </a:cubicBezTo>
                  <a:cubicBezTo>
                    <a:pt x="6888450" y="845168"/>
                    <a:pt x="6864036" y="1018598"/>
                    <a:pt x="6864036" y="1238439"/>
                  </a:cubicBezTo>
                  <a:lnTo>
                    <a:pt x="6864036" y="1832609"/>
                  </a:lnTo>
                  <a:cubicBezTo>
                    <a:pt x="6864036" y="2032929"/>
                    <a:pt x="6877373" y="2184362"/>
                    <a:pt x="6904046" y="2286907"/>
                  </a:cubicBezTo>
                  <a:cubicBezTo>
                    <a:pt x="6930718" y="2389451"/>
                    <a:pt x="6975988" y="2477630"/>
                    <a:pt x="7039855" y="2551442"/>
                  </a:cubicBezTo>
                  <a:cubicBezTo>
                    <a:pt x="7103721" y="2625254"/>
                    <a:pt x="7192285" y="2680135"/>
                    <a:pt x="7305545" y="2716085"/>
                  </a:cubicBezTo>
                  <a:cubicBezTo>
                    <a:pt x="7418805" y="2752036"/>
                    <a:pt x="7555407" y="2770011"/>
                    <a:pt x="7715352" y="2770011"/>
                  </a:cubicBezTo>
                  <a:cubicBezTo>
                    <a:pt x="7859673" y="2770011"/>
                    <a:pt x="7988404" y="2748905"/>
                    <a:pt x="8101543" y="2706692"/>
                  </a:cubicBezTo>
                  <a:cubicBezTo>
                    <a:pt x="8214683" y="2664479"/>
                    <a:pt x="8307509" y="2598794"/>
                    <a:pt x="8380022" y="2509637"/>
                  </a:cubicBezTo>
                  <a:cubicBezTo>
                    <a:pt x="8452535" y="2420480"/>
                    <a:pt x="8499740" y="2325070"/>
                    <a:pt x="8521634" y="2223406"/>
                  </a:cubicBezTo>
                  <a:cubicBezTo>
                    <a:pt x="8543530" y="2121743"/>
                    <a:pt x="8554477" y="1965853"/>
                    <a:pt x="8554477" y="1755735"/>
                  </a:cubicBezTo>
                  <a:lnTo>
                    <a:pt x="8554477" y="1187755"/>
                  </a:lnTo>
                  <a:cubicBezTo>
                    <a:pt x="8554477" y="1021316"/>
                    <a:pt x="8542532" y="895796"/>
                    <a:pt x="8518642" y="811194"/>
                  </a:cubicBezTo>
                  <a:cubicBezTo>
                    <a:pt x="8494753" y="726593"/>
                    <a:pt x="8450151" y="644226"/>
                    <a:pt x="8384837" y="564096"/>
                  </a:cubicBezTo>
                  <a:cubicBezTo>
                    <a:pt x="8319523" y="483966"/>
                    <a:pt x="8227476" y="419218"/>
                    <a:pt x="8108696" y="369853"/>
                  </a:cubicBezTo>
                  <a:cubicBezTo>
                    <a:pt x="7989916" y="320487"/>
                    <a:pt x="7848902" y="295804"/>
                    <a:pt x="7685654" y="295804"/>
                  </a:cubicBezTo>
                  <a:close/>
                  <a:moveTo>
                    <a:pt x="488960" y="0"/>
                  </a:moveTo>
                  <a:lnTo>
                    <a:pt x="9251940" y="0"/>
                  </a:lnTo>
                  <a:cubicBezTo>
                    <a:pt x="9521985" y="0"/>
                    <a:pt x="9740900" y="218915"/>
                    <a:pt x="9740900" y="488960"/>
                  </a:cubicBezTo>
                  <a:lnTo>
                    <a:pt x="9740900" y="2444740"/>
                  </a:lnTo>
                  <a:cubicBezTo>
                    <a:pt x="9740900" y="2714785"/>
                    <a:pt x="9521985" y="2933700"/>
                    <a:pt x="9251940" y="2933700"/>
                  </a:cubicBezTo>
                  <a:lnTo>
                    <a:pt x="488960" y="2933700"/>
                  </a:lnTo>
                  <a:cubicBezTo>
                    <a:pt x="218915" y="2933700"/>
                    <a:pt x="0" y="2714785"/>
                    <a:pt x="0" y="2444740"/>
                  </a:cubicBezTo>
                  <a:lnTo>
                    <a:pt x="0" y="488960"/>
                  </a:lnTo>
                  <a:cubicBezTo>
                    <a:pt x="0" y="218915"/>
                    <a:pt x="218915" y="0"/>
                    <a:pt x="488960" y="0"/>
                  </a:cubicBez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1EB287-DAF3-406D-731C-429EBB430778}"/>
                </a:ext>
              </a:extLst>
            </p:cNvPr>
            <p:cNvSpPr txBox="1"/>
            <p:nvPr/>
          </p:nvSpPr>
          <p:spPr>
            <a:xfrm>
              <a:off x="1358900" y="2298700"/>
              <a:ext cx="48641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ORDERLINESS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Organize whatever remains by neatly arranging and identifying parts and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tools for ease of use.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7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>
        <p14:prism isContent="1"/>
      </p:transition>
    </mc:Choice>
    <mc:Fallback xmlns="">
      <p:transition spd="slow" advClick="0" advTm="2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051146-8C06-5E43-50B1-DE3D269979A2}"/>
              </a:ext>
            </a:extLst>
          </p:cNvPr>
          <p:cNvGrpSpPr/>
          <p:nvPr/>
        </p:nvGrpSpPr>
        <p:grpSpPr>
          <a:xfrm>
            <a:off x="781050" y="2298700"/>
            <a:ext cx="10426700" cy="3275013"/>
            <a:chOff x="342900" y="2095500"/>
            <a:chExt cx="10426700" cy="327501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E4EE6B-B802-88D4-613B-B33EC4E2BF43}"/>
                </a:ext>
              </a:extLst>
            </p:cNvPr>
            <p:cNvSpPr/>
            <p:nvPr/>
          </p:nvSpPr>
          <p:spPr>
            <a:xfrm>
              <a:off x="342900" y="2095500"/>
              <a:ext cx="10426700" cy="3275013"/>
            </a:xfrm>
            <a:custGeom>
              <a:avLst/>
              <a:gdLst/>
              <a:ahLst/>
              <a:cxnLst/>
              <a:rect l="l" t="t" r="r" b="b"/>
              <a:pathLst>
                <a:path w="9982200" h="3465513">
                  <a:moveTo>
                    <a:pt x="8196310" y="905315"/>
                  </a:moveTo>
                  <a:cubicBezTo>
                    <a:pt x="8244312" y="905315"/>
                    <a:pt x="8279330" y="911717"/>
                    <a:pt x="8301364" y="924520"/>
                  </a:cubicBezTo>
                  <a:cubicBezTo>
                    <a:pt x="8323398" y="937323"/>
                    <a:pt x="8337820" y="958824"/>
                    <a:pt x="8344630" y="989022"/>
                  </a:cubicBezTo>
                  <a:cubicBezTo>
                    <a:pt x="8351439" y="1019220"/>
                    <a:pt x="8354844" y="1096321"/>
                    <a:pt x="8354844" y="1220325"/>
                  </a:cubicBezTo>
                  <a:lnTo>
                    <a:pt x="8354844" y="2317625"/>
                  </a:lnTo>
                  <a:cubicBezTo>
                    <a:pt x="8354844" y="2499706"/>
                    <a:pt x="8345158" y="2607613"/>
                    <a:pt x="8325787" y="2641346"/>
                  </a:cubicBezTo>
                  <a:cubicBezTo>
                    <a:pt x="8306415" y="2675079"/>
                    <a:pt x="8263256" y="2691946"/>
                    <a:pt x="8196310" y="2691946"/>
                  </a:cubicBezTo>
                  <a:close/>
                  <a:moveTo>
                    <a:pt x="7387606" y="349554"/>
                  </a:moveTo>
                  <a:lnTo>
                    <a:pt x="7387606" y="3247707"/>
                  </a:lnTo>
                  <a:lnTo>
                    <a:pt x="8350669" y="3247707"/>
                  </a:lnTo>
                  <a:cubicBezTo>
                    <a:pt x="8529856" y="3247707"/>
                    <a:pt x="8665108" y="3237669"/>
                    <a:pt x="8756427" y="3217592"/>
                  </a:cubicBezTo>
                  <a:cubicBezTo>
                    <a:pt x="8847746" y="3197516"/>
                    <a:pt x="8925728" y="3161180"/>
                    <a:pt x="8990374" y="3108586"/>
                  </a:cubicBezTo>
                  <a:cubicBezTo>
                    <a:pt x="9055020" y="3055992"/>
                    <a:pt x="9100044" y="2984179"/>
                    <a:pt x="9125445" y="2893148"/>
                  </a:cubicBezTo>
                  <a:cubicBezTo>
                    <a:pt x="9150847" y="2802116"/>
                    <a:pt x="9163548" y="2628469"/>
                    <a:pt x="9163548" y="2372205"/>
                  </a:cubicBezTo>
                  <a:lnTo>
                    <a:pt x="9163548" y="1382199"/>
                  </a:lnTo>
                  <a:cubicBezTo>
                    <a:pt x="9163548" y="1112594"/>
                    <a:pt x="9155032" y="930031"/>
                    <a:pt x="9137998" y="834509"/>
                  </a:cubicBezTo>
                  <a:cubicBezTo>
                    <a:pt x="9120964" y="738988"/>
                    <a:pt x="9077578" y="651385"/>
                    <a:pt x="9007839" y="571700"/>
                  </a:cubicBezTo>
                  <a:cubicBezTo>
                    <a:pt x="8938100" y="492015"/>
                    <a:pt x="8837536" y="435070"/>
                    <a:pt x="8706147" y="400863"/>
                  </a:cubicBezTo>
                  <a:cubicBezTo>
                    <a:pt x="8574759" y="366657"/>
                    <a:pt x="8330509" y="349554"/>
                    <a:pt x="7973398" y="349554"/>
                  </a:cubicBezTo>
                  <a:close/>
                  <a:moveTo>
                    <a:pt x="577597" y="0"/>
                  </a:moveTo>
                  <a:lnTo>
                    <a:pt x="9404603" y="0"/>
                  </a:lnTo>
                  <a:cubicBezTo>
                    <a:pt x="9723601" y="0"/>
                    <a:pt x="9982200" y="258599"/>
                    <a:pt x="9982200" y="577597"/>
                  </a:cubicBezTo>
                  <a:lnTo>
                    <a:pt x="9982200" y="2887916"/>
                  </a:lnTo>
                  <a:cubicBezTo>
                    <a:pt x="9982200" y="3206914"/>
                    <a:pt x="9723601" y="3465513"/>
                    <a:pt x="9404603" y="3465513"/>
                  </a:cubicBezTo>
                  <a:lnTo>
                    <a:pt x="577597" y="3465513"/>
                  </a:lnTo>
                  <a:cubicBezTo>
                    <a:pt x="258599" y="3465513"/>
                    <a:pt x="0" y="3206914"/>
                    <a:pt x="0" y="2887916"/>
                  </a:cubicBezTo>
                  <a:lnTo>
                    <a:pt x="0" y="577597"/>
                  </a:lnTo>
                  <a:cubicBezTo>
                    <a:pt x="0" y="258599"/>
                    <a:pt x="258599" y="0"/>
                    <a:pt x="577597" y="0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8590E3-3F8E-B766-7C2A-CE0F5CFF9DF3}"/>
                </a:ext>
              </a:extLst>
            </p:cNvPr>
            <p:cNvSpPr txBox="1"/>
            <p:nvPr/>
          </p:nvSpPr>
          <p:spPr>
            <a:xfrm>
              <a:off x="1422400" y="2425700"/>
              <a:ext cx="45466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DISCIPLINE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Make 5S a way of life by forming the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habit of always following the first four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S’s.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7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 Mia</dc:creator>
  <cp:lastModifiedBy> </cp:lastModifiedBy>
  <cp:revision>4</cp:revision>
  <dcterms:created xsi:type="dcterms:W3CDTF">2024-12-21T18:23:50Z</dcterms:created>
  <dcterms:modified xsi:type="dcterms:W3CDTF">2024-12-21T22:02:32Z</dcterms:modified>
</cp:coreProperties>
</file>