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8B4C-1ED8-FC88-0CB8-61FF4D63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1A3F4-A247-5F00-E904-DCFEB345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C9B0-0663-EC65-E824-CE1D35CE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2B3E-3B7D-4B30-8F49-3BCBCFBE14D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1602E-90F1-CEFF-6600-DBE2415B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E77B4-08CC-630D-99FA-3BC7D0F3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5B5E-0075-4230-B727-F9715CC5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1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466C-5AC1-2C5D-A9D8-E778618B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96C83-B870-64EE-7A98-16273E727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422F-6781-244F-0D77-A9A92E2B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2B3E-3B7D-4B30-8F49-3BCBCFBE14D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B6331-3CA0-B711-4CF6-C9880A1B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B0D6F-BE86-CAC0-707F-3F93A503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5B5E-0075-4230-B727-F9715CC5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3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9D238-D56E-FFA9-C580-E9A9937AE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AB965-384B-E7C3-B153-C99B5A33F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8B90A-AC24-46D5-5D40-554C7F75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2B3E-3B7D-4B30-8F49-3BCBCFBE14D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DE5D4-3894-B01E-9E2B-8BD8529B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364F-FF29-F073-6AB5-5CDBBE24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5B5E-0075-4230-B727-F9715CC5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34FC-AB59-098B-F4A6-622BBA9E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77BA-5E7B-8F16-B701-319A3E6C9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8E4A1-26F8-396F-DBB3-90DE7722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2B3E-3B7D-4B30-8F49-3BCBCFBE14D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A945-30CB-92EB-55CA-6DF715E0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6B67-AB3D-E121-E91E-3C0EC3A3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5B5E-0075-4230-B727-F9715CC5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5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2F54-538C-200A-FA2D-5485003D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FB0B5-179B-49C0-9BAF-425A628E4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A66F-1A55-A8B6-3670-00E9AF2F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2B3E-3B7D-4B30-8F49-3BCBCFBE14D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809B6-4B7C-A41E-691B-F292F12F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E838-E4AF-7A13-2F72-D0C80538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5B5E-0075-4230-B727-F9715CC5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6999-B2ED-D5EF-9D57-4406BB1B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2FB5-4BCB-A7C3-29B5-114E09AC1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95339-2E23-E5EC-1B21-C08B46645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4D963-52FB-2925-44C1-3CDB755A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2B3E-3B7D-4B30-8F49-3BCBCFBE14D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2F07F-CD6D-E028-AEC4-EA10B3AC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5FAF1-BCB6-6344-A0AB-9703BE67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5B5E-0075-4230-B727-F9715CC5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C723-A77D-30DB-ADEF-5CF0190A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43010-183F-8319-F2E7-8E0A62DA4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8B1BA-BF54-819A-1F8A-40F9E31CD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367EA-09AE-44FA-A307-233568B67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58D71-2EE3-F589-E60F-D8C3BCFEA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A172D-C7DF-C320-44CA-A78C15D8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2B3E-3B7D-4B30-8F49-3BCBCFBE14D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FA24A-D6D7-F484-98E2-34BE4964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868DA-3551-AF9F-0EB2-05015B3C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5B5E-0075-4230-B727-F9715CC5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F1F4-B04F-2984-A376-7F611206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DC801-74FA-6A3E-EA70-7D68A554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2B3E-3B7D-4B30-8F49-3BCBCFBE14D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2AF6A-4AA1-CD1B-C93A-794E5995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797AF-2027-3AD9-A6E9-A2AD64F8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5B5E-0075-4230-B727-F9715CC5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0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8C054-09D6-6C2D-B80D-E621ABDC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2B3E-3B7D-4B30-8F49-3BCBCFBE14D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210CC-66B8-5171-C91B-7E7E5C84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689E8-E017-129F-11DE-A68063A0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5B5E-0075-4230-B727-F9715CC5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4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585A-8598-7B40-A60F-575242B2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D7E3-BB49-B5FE-8C95-D1192F48D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ED205-273F-8D86-E882-867BCF873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465E7-EC45-48FE-9480-456E4575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2B3E-3B7D-4B30-8F49-3BCBCFBE14D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9C02E-E3C5-63DE-3F17-B9CB2443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D0998-A497-A555-8A3E-BDFE85E1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5B5E-0075-4230-B727-F9715CC5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7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40F8-8A77-7A54-3213-0FBFDDB8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0CCE9-3F52-1EFA-E436-42E5095B3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7CE48-C9E3-7793-F60E-D82EF28E5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44DAB-3BFB-957B-2936-F70F6370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2B3E-3B7D-4B30-8F49-3BCBCFBE14D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004EC-257F-9020-42DD-BF7E862B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C8BB6-3AEF-EA04-5636-EFB07624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5B5E-0075-4230-B727-F9715CC5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9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36EE6-AAA1-37E9-B6C6-09426DDF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91F82-C2DF-4D76-2C0E-92DD4013B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3EBF5-E38D-AFED-76B5-A3FF7554F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62B3E-3B7D-4B30-8F49-3BCBCFBE14D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9A4D-D21C-9F92-B2D1-1B52B7688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1243-1072-1760-9DB0-0DFABE56B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5B5E-0075-4230-B727-F9715CC5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8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C2E5-BF13-62A5-74EE-C96583FC6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719"/>
            <a:ext cx="9144000" cy="1104002"/>
          </a:xfrm>
        </p:spPr>
        <p:txBody>
          <a:bodyPr/>
          <a:lstStyle/>
          <a:p>
            <a:r>
              <a:rPr lang="en-US" b="1" dirty="0"/>
              <a:t>Task Scheduler System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FA35-D0F2-33B1-6849-400482D7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435" y="1759225"/>
            <a:ext cx="10525539" cy="4601817"/>
          </a:xfrm>
        </p:spPr>
        <p:txBody>
          <a:bodyPr>
            <a:normAutofit/>
          </a:bodyPr>
          <a:lstStyle/>
          <a:p>
            <a:r>
              <a:rPr lang="en-US" dirty="0"/>
              <a:t>The Task Scheduler System is a backend-only Java Spring Boot application designed for internal ticketing support (e.g., IT Helpdesk or Ops Support). It supports:</a:t>
            </a:r>
          </a:p>
          <a:p>
            <a:endParaRPr lang="en-US" dirty="0"/>
          </a:p>
          <a:p>
            <a:pPr marL="342900" lvl="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✅ Full Task lifecycle management (CRUD + filtering)</a:t>
            </a:r>
          </a:p>
          <a:p>
            <a:pPr marL="342900" lvl="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📝 Notes for tasks</a:t>
            </a:r>
          </a:p>
          <a:p>
            <a:pPr marL="342900" lvl="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⏱️ Background Scheduler to mark overdue tasks</a:t>
            </a:r>
          </a:p>
          <a:p>
            <a:pPr marL="342900" lvl="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🧵 Multi-threaded Task Processing Simulation</a:t>
            </a:r>
          </a:p>
          <a:p>
            <a:pPr marL="342900" lvl="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📊 Swagger API docs</a:t>
            </a:r>
          </a:p>
          <a:p>
            <a:pPr marL="342900" lvl="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🧪 Full test coverage (unit + integration)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EE04-B717-6942-AE3D-2CC40CA5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📐 Architecture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527B59-A70C-6219-E7B3-7C3AE637C5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57" y="1507573"/>
            <a:ext cx="9954573" cy="498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87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0559-6DE3-F448-A4A9-4F7E0F47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966718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5300" b="1" dirty="0"/>
              <a:t>Modules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CB398-367A-95EB-5086-EE9E2339D53F}"/>
              </a:ext>
            </a:extLst>
          </p:cNvPr>
          <p:cNvSpPr txBox="1"/>
          <p:nvPr/>
        </p:nvSpPr>
        <p:spPr>
          <a:xfrm>
            <a:off x="838200" y="1619369"/>
            <a:ext cx="10621617" cy="3619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Module: </a:t>
            </a: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of the system responsible for managing the lifecycle of tasks.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Module: </a:t>
            </a: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users to append context or updates to a task.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Mapper Layer (DTO Converters): </a:t>
            </a: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Decouple internal entities from external API contracts.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Scheduler Module</a:t>
            </a: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Polls overdue tasks and marks them as FAILED every 60 seconds.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Multithreading Processor</a:t>
            </a: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Simulates task processing using a thread pool.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Layer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Business logic layer connecting controllers to repositories.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Persistence Layer: 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Interacts with the H2 database.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Swagger / OpenAPI Documentation: 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interactive API documentation.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4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3ADB-640B-8F12-4942-31AB0124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Multithreading &amp; Polling Model (Current Design)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F20F2A-5106-04D8-FB7D-7F92C0986E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92807"/>
            <a:ext cx="10333383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 Scheduler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 @Scheduled(fixedRate = 60_000)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Runs every minute to mark overdue tasks as FAILED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Logs results (can be extended to email/slack alerts)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Processor Thread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 ExecutorService to simulate task processing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Picks tasks with IN_PROGRESS status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Simulates random processing time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Updates to COMPLETED or FAILED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000" dirty="0">
              <a:latin typeface="Arial Unicode M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 Safety Considerations: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Shared access only through service layer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Synchronization via single-threaded scheduler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98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0413-DD61-337C-5B53-A12943CD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Alternative Models Considered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A3405C-AB9E-6BF8-6FF3-415119341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847114"/>
              </p:ext>
            </p:extLst>
          </p:nvPr>
        </p:nvGraphicFramePr>
        <p:xfrm>
          <a:off x="838203" y="1848678"/>
          <a:ext cx="10515597" cy="391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998293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612494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42396173"/>
                    </a:ext>
                  </a:extLst>
                </a:gridCol>
              </a:tblGrid>
              <a:tr h="14405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 (Why Rejected)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138246"/>
                  </a:ext>
                </a:extLst>
              </a:tr>
              <a:tr h="906448">
                <a:tc>
                  <a:txBody>
                    <a:bodyPr/>
                    <a:lstStyle/>
                    <a:p>
                      <a:r>
                        <a:rPr lang="en-US" dirty="0"/>
                        <a:t>Event Queue (RabbitMQ/Kafka)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 pushed to a queue and processed by consumers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 heavy for a backend-only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32094"/>
                  </a:ext>
                </a:extLst>
              </a:tr>
              <a:tr h="678868">
                <a:tc>
                  <a:txBody>
                    <a:bodyPr/>
                    <a:lstStyle/>
                    <a:p>
                      <a:r>
                        <a:rPr lang="en-US" dirty="0"/>
                        <a:t>Spring Batch / Quartz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 job scheduling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Overkill for simple 1-min polling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77378"/>
                  </a:ext>
                </a:extLst>
              </a:tr>
              <a:tr h="1058408">
                <a:tc>
                  <a:txBody>
                    <a:bodyPr/>
                    <a:lstStyle/>
                    <a:p>
                      <a:r>
                        <a:rPr lang="en-US" dirty="0"/>
                        <a:t>Manual Thread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 via new Thread() or Runnable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thread pooling, poor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471956"/>
                  </a:ext>
                </a:extLst>
              </a:tr>
              <a:tr h="906534">
                <a:tc>
                  <a:txBody>
                    <a:bodyPr/>
                    <a:lstStyle/>
                    <a:p>
                      <a:r>
                        <a:rPr lang="en-US" dirty="0"/>
                        <a:t>Asynchronous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@Async tasks with callbacks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predictable control and testing 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9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63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69C5-D106-D47C-CC58-28BB0E24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423"/>
          </a:xfrm>
        </p:spPr>
        <p:txBody>
          <a:bodyPr>
            <a:normAutofit fontScale="90000"/>
          </a:bodyPr>
          <a:lstStyle/>
          <a:p>
            <a:r>
              <a:rPr lang="en-US" dirty="0"/>
              <a:t>Why This Design?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45B207-C31B-AA13-3983-387F39D77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65" y="1165038"/>
            <a:ext cx="730194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 and reliable with Spring Boot defaults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Easy to debug, test, and extend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Controlled concurrency using ExecutorService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external dependencies required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Fits well for backend-only, local processing scenario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0E1E53-B25C-9B26-5290-A76D9611EF0A}"/>
              </a:ext>
            </a:extLst>
          </p:cNvPr>
          <p:cNvSpPr txBox="1">
            <a:spLocks/>
          </p:cNvSpPr>
          <p:nvPr/>
        </p:nvSpPr>
        <p:spPr>
          <a:xfrm>
            <a:off x="702365" y="3558208"/>
            <a:ext cx="10515600" cy="688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Improvements &amp; Extensions for Future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9D380A-F8A6-59CE-27D4-AB924F003C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4442393"/>
            <a:ext cx="6833922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ScheduledExecutorService for flexible job scheduling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retry queue for FAILED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 processing logs for observability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 metrics via Prometheus/Grafana</a:t>
            </a:r>
          </a:p>
        </p:txBody>
      </p:sp>
    </p:spTree>
    <p:extLst>
      <p:ext uri="{BB962C8B-B14F-4D97-AF65-F5344CB8AC3E}">
        <p14:creationId xmlns:p14="http://schemas.microsoft.com/office/powerpoint/2010/main" val="398465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396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Office Theme</vt:lpstr>
      <vt:lpstr>Task Scheduler System </vt:lpstr>
      <vt:lpstr>   📐 Architecture</vt:lpstr>
      <vt:lpstr>   Modules</vt:lpstr>
      <vt:lpstr>Multithreading &amp; Polling Model (Current Design)</vt:lpstr>
      <vt:lpstr> Alternative Models Considered</vt:lpstr>
      <vt:lpstr>Why This Design?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Azeem</dc:creator>
  <cp:lastModifiedBy>Mohammad Azeem</cp:lastModifiedBy>
  <cp:revision>9</cp:revision>
  <dcterms:created xsi:type="dcterms:W3CDTF">2025-08-02T05:00:14Z</dcterms:created>
  <dcterms:modified xsi:type="dcterms:W3CDTF">2025-08-02T05:48:23Z</dcterms:modified>
</cp:coreProperties>
</file>