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08" autoAdjust="0"/>
  </p:normalViewPr>
  <p:slideViewPr>
    <p:cSldViewPr>
      <p:cViewPr varScale="1">
        <p:scale>
          <a:sx n="54" d="100"/>
          <a:sy n="54" d="100"/>
        </p:scale>
        <p:origin x="-165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3E-0C49-4E2E-89AA-06E10966502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000C-2DE7-4F4F-A115-6ACB5D3D1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3E-0C49-4E2E-89AA-06E10966502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000C-2DE7-4F4F-A115-6ACB5D3D1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3E-0C49-4E2E-89AA-06E10966502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000C-2DE7-4F4F-A115-6ACB5D3D1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3E-0C49-4E2E-89AA-06E10966502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000C-2DE7-4F4F-A115-6ACB5D3D1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3E-0C49-4E2E-89AA-06E10966502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000C-2DE7-4F4F-A115-6ACB5D3D1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3E-0C49-4E2E-89AA-06E10966502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000C-2DE7-4F4F-A115-6ACB5D3D1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3E-0C49-4E2E-89AA-06E10966502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000C-2DE7-4F4F-A115-6ACB5D3D1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3E-0C49-4E2E-89AA-06E10966502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000C-2DE7-4F4F-A115-6ACB5D3D1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3E-0C49-4E2E-89AA-06E10966502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000C-2DE7-4F4F-A115-6ACB5D3D1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3E-0C49-4E2E-89AA-06E10966502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000C-2DE7-4F4F-A115-6ACB5D3D1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3E-0C49-4E2E-89AA-06E10966502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000C-2DE7-4F4F-A115-6ACB5D3D1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4C73E-0C49-4E2E-89AA-06E10966502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000C-2DE7-4F4F-A115-6ACB5D3D1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Conducting system of  the heart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cardiac conducting system consists of myocardium that is specialized for initiation and conduction of the cardiac impulse. This is called </a:t>
            </a:r>
            <a:r>
              <a:rPr lang="en-US" dirty="0" err="1" smtClean="0"/>
              <a:t>junctional</a:t>
            </a:r>
            <a:r>
              <a:rPr lang="en-US" dirty="0" smtClean="0"/>
              <a:t> tissue of the heart.</a:t>
            </a:r>
          </a:p>
          <a:p>
            <a:r>
              <a:rPr lang="en-US" dirty="0" smtClean="0"/>
              <a:t> The  conducting system  is organized into four basic components : </a:t>
            </a:r>
          </a:p>
          <a:p>
            <a:r>
              <a:rPr lang="en-US" dirty="0" smtClean="0"/>
              <a:t>1. Sino- </a:t>
            </a:r>
            <a:r>
              <a:rPr lang="en-US" dirty="0" err="1" smtClean="0"/>
              <a:t>atrial</a:t>
            </a:r>
            <a:r>
              <a:rPr lang="en-US" dirty="0" smtClean="0"/>
              <a:t> node ( SA node 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Atrio</a:t>
            </a:r>
            <a:r>
              <a:rPr lang="en-US" dirty="0" smtClean="0"/>
              <a:t>- ventricular node ( AV node)</a:t>
            </a:r>
          </a:p>
          <a:p>
            <a:r>
              <a:rPr lang="en-US" dirty="0" smtClean="0"/>
              <a:t>3.Atrioventricular bundle with its right and left bundle branches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Purkinji</a:t>
            </a:r>
            <a:r>
              <a:rPr lang="en-US" dirty="0" smtClean="0"/>
              <a:t> </a:t>
            </a:r>
            <a:r>
              <a:rPr lang="en-US" dirty="0" err="1" smtClean="0"/>
              <a:t>fibres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Pacemaker--- A specialized cell or group of cells that automatically generate impulse  that may spread to other parts of the heart is called pacemaker.</a:t>
            </a:r>
          </a:p>
          <a:p>
            <a:r>
              <a:rPr lang="en-US" dirty="0" smtClean="0"/>
              <a:t>Pacemaker  tissue of  the heart : </a:t>
            </a:r>
          </a:p>
          <a:p>
            <a:r>
              <a:rPr lang="en-US" dirty="0" smtClean="0"/>
              <a:t>1. SA node</a:t>
            </a:r>
          </a:p>
          <a:p>
            <a:r>
              <a:rPr lang="en-US" dirty="0" smtClean="0"/>
              <a:t>2. AV node</a:t>
            </a:r>
          </a:p>
          <a:p>
            <a:r>
              <a:rPr lang="en-US" dirty="0" smtClean="0"/>
              <a:t>3.Purkinjie system.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 node is called pacemaker of heart. It produces 70-80 impulse per </a:t>
            </a:r>
            <a:r>
              <a:rPr lang="en-US" dirty="0" err="1" smtClean="0"/>
              <a:t>minutewhich</a:t>
            </a:r>
            <a:r>
              <a:rPr lang="en-US" dirty="0" smtClean="0"/>
              <a:t> </a:t>
            </a:r>
            <a:r>
              <a:rPr lang="en-US" dirty="0" err="1" smtClean="0"/>
              <a:t>concides</a:t>
            </a:r>
            <a:r>
              <a:rPr lang="en-US" dirty="0" smtClean="0"/>
              <a:t> with heart rate.</a:t>
            </a:r>
          </a:p>
          <a:p>
            <a:r>
              <a:rPr lang="en-US" dirty="0" smtClean="0"/>
              <a:t>SA node is called pacemaker as -</a:t>
            </a:r>
          </a:p>
          <a:p>
            <a:r>
              <a:rPr lang="en-US" dirty="0" smtClean="0"/>
              <a:t>1. It generate cardiac impulse at first.</a:t>
            </a:r>
          </a:p>
          <a:p>
            <a:r>
              <a:rPr lang="en-US" dirty="0" smtClean="0"/>
              <a:t>2. It </a:t>
            </a:r>
            <a:r>
              <a:rPr lang="en-US" smtClean="0"/>
              <a:t>maintains normal </a:t>
            </a:r>
            <a:r>
              <a:rPr lang="en-US" dirty="0" smtClean="0"/>
              <a:t>cardiac rhythm.</a:t>
            </a:r>
          </a:p>
          <a:p>
            <a:r>
              <a:rPr lang="en-US" dirty="0" smtClean="0"/>
              <a:t>3.The rate and rhythm originated by SA node is higher than that of any other part of the heart.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 pacemaker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SA node fails to generate impulse, the AV node becomes the pace maker and produces impulse at its own rate of 40-60 impulse per minute.</a:t>
            </a:r>
          </a:p>
          <a:p>
            <a:r>
              <a:rPr lang="en-US" dirty="0" smtClean="0"/>
              <a:t>So , AV node is called reserve pacemaker.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221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Conducting system of  the heart</vt:lpstr>
      <vt:lpstr>Slide 2</vt:lpstr>
      <vt:lpstr>Slide 3</vt:lpstr>
      <vt:lpstr>Reserve pacemaker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created xsi:type="dcterms:W3CDTF">2016-11-02T12:36:44Z</dcterms:created>
  <dcterms:modified xsi:type="dcterms:W3CDTF">2016-11-02T13:47:25Z</dcterms:modified>
</cp:coreProperties>
</file>