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6DE3-083D-4C62-B9D6-FCEE032CF1E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2EF-4C5B-4E29-B03F-AC7BE4B3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6DE3-083D-4C62-B9D6-FCEE032CF1E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2EF-4C5B-4E29-B03F-AC7BE4B3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6DE3-083D-4C62-B9D6-FCEE032CF1E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2EF-4C5B-4E29-B03F-AC7BE4B3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2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6DE3-083D-4C62-B9D6-FCEE032CF1E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2EF-4C5B-4E29-B03F-AC7BE4B3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0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6DE3-083D-4C62-B9D6-FCEE032CF1E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2EF-4C5B-4E29-B03F-AC7BE4B3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6DE3-083D-4C62-B9D6-FCEE032CF1E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2EF-4C5B-4E29-B03F-AC7BE4B3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5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6DE3-083D-4C62-B9D6-FCEE032CF1E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2EF-4C5B-4E29-B03F-AC7BE4B3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4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6DE3-083D-4C62-B9D6-FCEE032CF1E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2EF-4C5B-4E29-B03F-AC7BE4B3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5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6DE3-083D-4C62-B9D6-FCEE032CF1E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2EF-4C5B-4E29-B03F-AC7BE4B3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6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6DE3-083D-4C62-B9D6-FCEE032CF1E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2EF-4C5B-4E29-B03F-AC7BE4B3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5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6DE3-083D-4C62-B9D6-FCEE032CF1E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F2EF-4C5B-4E29-B03F-AC7BE4B3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8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6DE3-083D-4C62-B9D6-FCEE032CF1E1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F2EF-4C5B-4E29-B03F-AC7BE4B3A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6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DR.TASNUVA AZIZ MUNALISA</a:t>
            </a:r>
          </a:p>
          <a:p>
            <a:r>
              <a:rPr lang="en-US" dirty="0" smtClean="0"/>
              <a:t>LCE.PHYSIOLOGY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9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ECG?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recording of electrical changes of heart in each cardiac cycle from the surface of the body is called electrocardiogram (ECG).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4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Indication/importance of ECG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A.physiological</a:t>
            </a:r>
            <a:endParaRPr lang="en-US" dirty="0" smtClean="0"/>
          </a:p>
          <a:p>
            <a:r>
              <a:rPr lang="en-US" dirty="0" smtClean="0"/>
              <a:t>1.normal heart rate can be counted.</a:t>
            </a:r>
          </a:p>
          <a:p>
            <a:pPr marL="0" indent="0">
              <a:buNone/>
            </a:pPr>
            <a:r>
              <a:rPr lang="en-US" dirty="0" smtClean="0"/>
              <a:t>    2.condition of heart (</a:t>
            </a:r>
            <a:r>
              <a:rPr lang="en-US" dirty="0" err="1" smtClean="0"/>
              <a:t>eg</a:t>
            </a:r>
            <a:r>
              <a:rPr lang="en-US" dirty="0" smtClean="0"/>
              <a:t>. hypertrophy &amp;                      dilation of heart) can be detected.</a:t>
            </a:r>
          </a:p>
          <a:p>
            <a:r>
              <a:rPr lang="en-US" dirty="0" err="1" smtClean="0"/>
              <a:t>B.clinical</a:t>
            </a:r>
            <a:endParaRPr lang="en-US" dirty="0" smtClean="0"/>
          </a:p>
          <a:p>
            <a:r>
              <a:rPr lang="en-US" dirty="0" smtClean="0"/>
              <a:t>1.ECG gives valuable information about-</a:t>
            </a:r>
          </a:p>
          <a:p>
            <a:pPr marL="0" indent="0">
              <a:buNone/>
            </a:pPr>
            <a:r>
              <a:rPr lang="en-US" dirty="0" smtClean="0"/>
              <a:t> 	1.cardiac </a:t>
            </a:r>
            <a:r>
              <a:rPr lang="en-US" dirty="0" err="1" smtClean="0"/>
              <a:t>arrythmia</a:t>
            </a:r>
            <a:r>
              <a:rPr lang="en-US" dirty="0" smtClean="0"/>
              <a:t> &amp; conduction defect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212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2.myocardial infraction.</a:t>
            </a:r>
          </a:p>
          <a:p>
            <a:r>
              <a:rPr lang="en-US" dirty="0" smtClean="0"/>
              <a:t>3.atrial/ventricular hypertrophy</a:t>
            </a:r>
          </a:p>
          <a:p>
            <a:r>
              <a:rPr lang="en-US" dirty="0" smtClean="0"/>
              <a:t>4.electrolyte </a:t>
            </a:r>
            <a:r>
              <a:rPr lang="en-US" dirty="0" err="1" smtClean="0"/>
              <a:t>imbalace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6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3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73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ECG</vt:lpstr>
      <vt:lpstr>Define ECG?</vt:lpstr>
      <vt:lpstr>Indication/importance of ECG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D-Doc</dc:creator>
  <cp:lastModifiedBy>D-Doc</cp:lastModifiedBy>
  <cp:revision>21</cp:revision>
  <dcterms:created xsi:type="dcterms:W3CDTF">2017-06-15T04:09:14Z</dcterms:created>
  <dcterms:modified xsi:type="dcterms:W3CDTF">2017-06-15T04:37:27Z</dcterms:modified>
</cp:coreProperties>
</file>