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AABB-0EB5-4117-B5AC-83C1F73D009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88E0-4EF4-450A-A9F6-05C41778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achycardia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Defination</a:t>
            </a:r>
            <a:endParaRPr lang="en-US" dirty="0" smtClean="0"/>
          </a:p>
          <a:p>
            <a:pPr algn="l"/>
            <a:r>
              <a:rPr lang="en-US" dirty="0" smtClean="0"/>
              <a:t>The term tachycardia means fast heart </a:t>
            </a:r>
            <a:r>
              <a:rPr lang="en-US" dirty="0" err="1" smtClean="0"/>
              <a:t>rate,usually</a:t>
            </a:r>
            <a:r>
              <a:rPr lang="en-US" dirty="0" smtClean="0"/>
              <a:t> define as adult person as faster than 100 beats per minute..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of tachycardia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physiolosical</a:t>
            </a:r>
            <a:endParaRPr lang="en-US" dirty="0" smtClean="0"/>
          </a:p>
          <a:p>
            <a:r>
              <a:rPr lang="en-US" dirty="0" smtClean="0"/>
              <a:t>1.Exercise</a:t>
            </a:r>
          </a:p>
          <a:p>
            <a:r>
              <a:rPr lang="en-US" dirty="0" smtClean="0"/>
              <a:t>2.Emotion</a:t>
            </a:r>
          </a:p>
          <a:p>
            <a:r>
              <a:rPr lang="en-US" dirty="0" smtClean="0"/>
              <a:t>3.Excitment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dirty="0" err="1" smtClean="0"/>
              <a:t>B.pathologica</a:t>
            </a:r>
            <a:endParaRPr lang="en-US" dirty="0" smtClean="0"/>
          </a:p>
          <a:p>
            <a:pPr marL="2286000" lvl="4" indent="-457200">
              <a:buAutoNum type="arabicPeriod"/>
            </a:pPr>
            <a:r>
              <a:rPr lang="en-US" dirty="0" smtClean="0"/>
              <a:t>Anxiety</a:t>
            </a:r>
          </a:p>
          <a:p>
            <a:pPr marL="2286000" lvl="4" indent="-457200">
              <a:buAutoNum type="arabicPeriod"/>
            </a:pPr>
            <a:r>
              <a:rPr lang="en-US" dirty="0" smtClean="0"/>
              <a:t>Fever</a:t>
            </a:r>
          </a:p>
          <a:p>
            <a:pPr marL="2286000" lvl="4" indent="-457200">
              <a:buAutoNum type="arabicPeriod"/>
            </a:pPr>
            <a:r>
              <a:rPr lang="en-US" dirty="0" smtClean="0"/>
              <a:t>Pregnancy</a:t>
            </a:r>
          </a:p>
          <a:p>
            <a:pPr marL="2286000" lvl="4" indent="-457200">
              <a:buAutoNum type="arabicPeriod"/>
            </a:pPr>
            <a:r>
              <a:rPr lang="en-US" dirty="0" smtClean="0"/>
              <a:t>Anemia</a:t>
            </a:r>
          </a:p>
          <a:p>
            <a:pPr marL="2286000" lvl="4" indent="-457200">
              <a:buAutoNum type="arabicPeriod"/>
            </a:pPr>
            <a:r>
              <a:rPr lang="en-US" dirty="0" smtClean="0"/>
              <a:t>Heart failure</a:t>
            </a:r>
          </a:p>
          <a:p>
            <a:pPr marL="2286000" lvl="4" indent="-457200">
              <a:buAutoNum type="arabicPeriod"/>
            </a:pPr>
            <a:r>
              <a:rPr lang="en-US" dirty="0" err="1" smtClean="0"/>
              <a:t>Pheochromocytoma</a:t>
            </a:r>
            <a:endParaRPr lang="en-US" dirty="0" smtClean="0"/>
          </a:p>
          <a:p>
            <a:pPr marL="2286000" lvl="4" indent="-457200">
              <a:buAutoNum type="arabicPeriod"/>
            </a:pPr>
            <a:r>
              <a:rPr lang="en-US" dirty="0" err="1" smtClean="0"/>
              <a:t>Drugs,eg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beta agonist</a:t>
            </a:r>
          </a:p>
        </p:txBody>
      </p:sp>
    </p:spTree>
    <p:extLst>
      <p:ext uri="{BB962C8B-B14F-4D97-AF65-F5344CB8AC3E}">
        <p14:creationId xmlns:p14="http://schemas.microsoft.com/office/powerpoint/2010/main" val="33247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BRADYCARDIA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Defination</a:t>
            </a:r>
            <a:r>
              <a:rPr lang="en-US" dirty="0" smtClean="0"/>
              <a:t>-the term bradycardia means slow heart </a:t>
            </a:r>
            <a:r>
              <a:rPr lang="en-US" dirty="0" err="1" smtClean="0"/>
              <a:t>rate.usually</a:t>
            </a:r>
            <a:r>
              <a:rPr lang="en-US" dirty="0" smtClean="0"/>
              <a:t> defined as fewer than 60 beats per minute.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of bradycardia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Heart tissue damage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Myocarditis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Hypothyroidism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Rheumatic fever</a:t>
            </a:r>
            <a:r>
              <a:rPr lang="en-US"/>
              <a:t>,</a:t>
            </a:r>
            <a:r>
              <a:rPr lang="en-US" smtClean="0"/>
              <a:t> 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Tachycardia</vt:lpstr>
      <vt:lpstr>PowerPoint Presentation</vt:lpstr>
      <vt:lpstr>PowerPoint Presentation</vt:lpstr>
      <vt:lpstr>BRADYCARDIA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D-Doc</dc:creator>
  <cp:lastModifiedBy>D-Doc</cp:lastModifiedBy>
  <cp:revision>20</cp:revision>
  <dcterms:created xsi:type="dcterms:W3CDTF">2017-06-15T04:56:05Z</dcterms:created>
  <dcterms:modified xsi:type="dcterms:W3CDTF">2017-06-15T05:19:47Z</dcterms:modified>
</cp:coreProperties>
</file>