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F1ED-1386-44F8-B803-CE315D98C6E4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4772-99CB-44EF-975C-D4BCB907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5 main senses in humans: </a:t>
            </a:r>
          </a:p>
          <a:p>
            <a:pPr>
              <a:buNone/>
            </a:pPr>
            <a:r>
              <a:rPr lang="en-US" dirty="0" smtClean="0"/>
              <a:t>Special senses                     Organ                          </a:t>
            </a:r>
          </a:p>
          <a:p>
            <a:r>
              <a:rPr lang="en-US" dirty="0" smtClean="0"/>
              <a:t>Smell                                   Nose     </a:t>
            </a:r>
          </a:p>
          <a:p>
            <a:r>
              <a:rPr lang="en-US" dirty="0" smtClean="0"/>
              <a:t>Vision                                 Eye  </a:t>
            </a:r>
          </a:p>
          <a:p>
            <a:r>
              <a:rPr lang="en-US" dirty="0" smtClean="0"/>
              <a:t>Hearing                              Ear</a:t>
            </a:r>
          </a:p>
          <a:p>
            <a:r>
              <a:rPr lang="en-US" dirty="0" smtClean="0"/>
              <a:t>Taste                                  Tongue</a:t>
            </a:r>
          </a:p>
          <a:p>
            <a:r>
              <a:rPr lang="en-US" dirty="0" smtClean="0"/>
              <a:t>Touch                                 Skin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Refractive errors of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Myopia – Difficulty in seeing distant object. </a:t>
            </a:r>
          </a:p>
          <a:p>
            <a:pPr>
              <a:buNone/>
            </a:pPr>
            <a:r>
              <a:rPr lang="en-US" dirty="0" smtClean="0"/>
              <a:t>     Correction – Corrected by using biconcave lenses.</a:t>
            </a:r>
          </a:p>
          <a:p>
            <a:r>
              <a:rPr lang="en-US" dirty="0" err="1" smtClean="0"/>
              <a:t>Hypermetropia</a:t>
            </a:r>
            <a:r>
              <a:rPr lang="en-US" dirty="0" smtClean="0"/>
              <a:t> -- Difficulty in seeing near object.</a:t>
            </a:r>
          </a:p>
          <a:p>
            <a:pPr>
              <a:buNone/>
            </a:pPr>
            <a:r>
              <a:rPr lang="en-US" dirty="0" smtClean="0"/>
              <a:t>       Correction -- Corrected by using convex lenses.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Astigmatism--  It is the condition in which the curvature of the cornea or lens is not uniform.</a:t>
            </a:r>
          </a:p>
          <a:p>
            <a:r>
              <a:rPr lang="en-US" dirty="0" smtClean="0"/>
              <a:t>Correction-- – Corrected by using cylindrical lenses. </a:t>
            </a:r>
          </a:p>
          <a:p>
            <a:r>
              <a:rPr lang="en-US" dirty="0" err="1" smtClean="0"/>
              <a:t>Presbiopia</a:t>
            </a:r>
            <a:r>
              <a:rPr lang="en-US" dirty="0" smtClean="0"/>
              <a:t> – Defect in vision in advancing age  due to loss of accommodation. The person fells difficulty in seeing near vision . The onset occurs usually between 40 – 45 years of age.</a:t>
            </a:r>
          </a:p>
          <a:p>
            <a:r>
              <a:rPr lang="en-US" dirty="0" smtClean="0"/>
              <a:t>Correction--  Corrected by using glasses with convex lenses.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Loss of ability to hear, partial or complete is called deafness. </a:t>
            </a:r>
          </a:p>
          <a:p>
            <a:r>
              <a:rPr lang="en-US" dirty="0" smtClean="0"/>
              <a:t>Types --- 1. Conduction deafness.  </a:t>
            </a:r>
          </a:p>
          <a:p>
            <a:pPr>
              <a:buNone/>
            </a:pPr>
            <a:r>
              <a:rPr lang="en-US" dirty="0" smtClean="0"/>
              <a:t>                  2. Nerve deafness.</a:t>
            </a:r>
          </a:p>
          <a:p>
            <a:pPr>
              <a:buNone/>
            </a:pPr>
            <a:r>
              <a:rPr lang="en-US" dirty="0" smtClean="0"/>
              <a:t>Conduction deafness – Deafness due to impaired sound transmission in the  external or middle ear. </a:t>
            </a:r>
          </a:p>
          <a:p>
            <a:pPr>
              <a:buNone/>
            </a:pPr>
            <a:r>
              <a:rPr lang="en-US" dirty="0" smtClean="0"/>
              <a:t>Nerve deafness-- Deafness due to damage </a:t>
            </a:r>
          </a:p>
          <a:p>
            <a:pPr>
              <a:buNone/>
            </a:pPr>
            <a:r>
              <a:rPr lang="en-US" dirty="0" smtClean="0"/>
              <a:t>to the hair cells or nerve pathways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Skin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Protection of the human body.</a:t>
            </a:r>
          </a:p>
          <a:p>
            <a:pPr>
              <a:buNone/>
            </a:pPr>
            <a:r>
              <a:rPr lang="en-US" dirty="0" smtClean="0"/>
              <a:t>2. Sensation-- is responsible for  touch, pain,  temperature and .</a:t>
            </a:r>
          </a:p>
          <a:p>
            <a:pPr>
              <a:buNone/>
            </a:pPr>
            <a:r>
              <a:rPr lang="en-US" dirty="0" smtClean="0"/>
              <a:t>3. Temperature regulation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dirty="0" smtClean="0"/>
              <a:t>Enables of body </a:t>
            </a:r>
            <a:r>
              <a:rPr lang="en-US" dirty="0" smtClean="0"/>
              <a:t>movement and growth without injury</a:t>
            </a:r>
          </a:p>
          <a:p>
            <a:pPr>
              <a:buNone/>
            </a:pPr>
            <a:r>
              <a:rPr lang="en-US" dirty="0" smtClean="0"/>
              <a:t>5. Excretion of water , urea and uric acid  from the body.</a:t>
            </a:r>
          </a:p>
          <a:p>
            <a:pPr>
              <a:buNone/>
            </a:pPr>
            <a:r>
              <a:rPr lang="en-US" dirty="0" smtClean="0"/>
              <a:t>6. Skin is one of our  main sources of vitamin 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 and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Heat – Heat is a form of energy manifested to the senses.</a:t>
            </a:r>
          </a:p>
          <a:p>
            <a:r>
              <a:rPr lang="en-US" dirty="0" smtClean="0"/>
              <a:t>Temperature – The degree of </a:t>
            </a:r>
            <a:r>
              <a:rPr lang="en-US" dirty="0" err="1" smtClean="0"/>
              <a:t>heatness</a:t>
            </a:r>
            <a:r>
              <a:rPr lang="en-US" dirty="0" smtClean="0"/>
              <a:t> or coldness of a substance is called temperature.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temperature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temperature – Temperature of the skin and subcutaneous tissue is called shell temperature.</a:t>
            </a:r>
          </a:p>
          <a:p>
            <a:pPr>
              <a:buNone/>
            </a:pPr>
            <a:r>
              <a:rPr lang="en-US" dirty="0" smtClean="0"/>
              <a:t>1. Shell temperature measured in orally.</a:t>
            </a:r>
          </a:p>
          <a:p>
            <a:pPr>
              <a:buNone/>
            </a:pPr>
            <a:r>
              <a:rPr lang="en-US" dirty="0" smtClean="0"/>
              <a:t>2. Shell temperature  varies with environment.</a:t>
            </a:r>
          </a:p>
          <a:p>
            <a:pPr>
              <a:buNone/>
            </a:pPr>
            <a:r>
              <a:rPr lang="en-US" dirty="0" smtClean="0"/>
              <a:t>3.Ranges  36.3°C – 37.1°C.</a:t>
            </a:r>
          </a:p>
          <a:p>
            <a:pPr>
              <a:buNone/>
            </a:pPr>
            <a:r>
              <a:rPr lang="en-US" dirty="0" smtClean="0"/>
              <a:t>4.Traditional normal value 37°C ( 98.6°F ).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Core temperature is the internal body temperature. </a:t>
            </a:r>
          </a:p>
          <a:p>
            <a:pPr>
              <a:buNone/>
            </a:pPr>
            <a:r>
              <a:rPr lang="en-US" dirty="0" smtClean="0"/>
              <a:t> 1.Core temperature measured in rectum.</a:t>
            </a:r>
          </a:p>
          <a:p>
            <a:pPr>
              <a:buNone/>
            </a:pPr>
            <a:r>
              <a:rPr lang="en-US" dirty="0" smtClean="0"/>
              <a:t>2. Core temperature does not varies with environment.</a:t>
            </a:r>
          </a:p>
          <a:p>
            <a:pPr>
              <a:buNone/>
            </a:pPr>
            <a:r>
              <a:rPr lang="en-US" dirty="0" smtClean="0"/>
              <a:t>3. Normal core temperature is  37.1°C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Fever-- An elevation of the body temperature is called fever.</a:t>
            </a:r>
          </a:p>
          <a:p>
            <a:r>
              <a:rPr lang="en-US" dirty="0" smtClean="0"/>
              <a:t>Hypothermia – Decreased body temperature below normal level is called hypothermia.</a:t>
            </a:r>
          </a:p>
          <a:p>
            <a:r>
              <a:rPr lang="en-US" dirty="0" smtClean="0"/>
              <a:t>Heat stroke – A condition or </a:t>
            </a:r>
            <a:r>
              <a:rPr lang="en-US" dirty="0" err="1" smtClean="0"/>
              <a:t>impairement</a:t>
            </a:r>
            <a:r>
              <a:rPr lang="en-US" dirty="0" smtClean="0"/>
              <a:t> of the heat control centers due to very high temperature. </a:t>
            </a:r>
          </a:p>
          <a:p>
            <a:pPr>
              <a:buNone/>
            </a:pPr>
            <a:r>
              <a:rPr lang="en-US" dirty="0" smtClean="0"/>
              <a:t>( temperature is above 106 °F – 108 °F)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 genesis &amp; </a:t>
            </a:r>
            <a:r>
              <a:rPr lang="en-US" dirty="0" err="1" smtClean="0"/>
              <a:t>Thermolysis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Thermo genesis is the process of heat production.</a:t>
            </a:r>
          </a:p>
          <a:p>
            <a:endParaRPr lang="en-US" dirty="0" smtClean="0"/>
          </a:p>
          <a:p>
            <a:r>
              <a:rPr lang="en-US" dirty="0" err="1" smtClean="0"/>
              <a:t>Thermolysis</a:t>
            </a:r>
            <a:r>
              <a:rPr lang="en-US" dirty="0" smtClean="0"/>
              <a:t>  is the loss of heat from the body.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Five </a:t>
            </a:r>
            <a:r>
              <a:rPr lang="en-US" dirty="0" err="1" smtClean="0"/>
              <a:t>cutaneous</a:t>
            </a:r>
            <a:r>
              <a:rPr lang="en-US" dirty="0" smtClean="0"/>
              <a:t> receptors with their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Mechanoreceptors – Touch , pressure.</a:t>
            </a:r>
          </a:p>
          <a:p>
            <a:r>
              <a:rPr lang="en-US" dirty="0" err="1" smtClean="0"/>
              <a:t>Thermoreceptors</a:t>
            </a:r>
            <a:r>
              <a:rPr lang="en-US" dirty="0" smtClean="0"/>
              <a:t> --  Temperature.</a:t>
            </a:r>
          </a:p>
          <a:p>
            <a:r>
              <a:rPr lang="en-US" dirty="0" err="1" smtClean="0"/>
              <a:t>Nociceptor</a:t>
            </a:r>
            <a:r>
              <a:rPr lang="en-US" dirty="0" smtClean="0"/>
              <a:t>--  Pain and itch</a:t>
            </a:r>
          </a:p>
          <a:p>
            <a:r>
              <a:rPr lang="en-US" dirty="0" err="1" smtClean="0"/>
              <a:t>Chemoreceptors</a:t>
            </a:r>
            <a:r>
              <a:rPr lang="en-US" dirty="0" smtClean="0"/>
              <a:t>--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</a:t>
            </a:r>
            <a:r>
              <a:rPr lang="en-US" dirty="0" smtClean="0"/>
              <a:t>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senses involves 3 types of nerve </a:t>
            </a:r>
            <a:r>
              <a:rPr lang="en-US" dirty="0" smtClean="0"/>
              <a:t>receptors--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1. Chemoreceptor ( smell and taste )</a:t>
            </a:r>
          </a:p>
          <a:p>
            <a:pPr>
              <a:buNone/>
            </a:pPr>
            <a:r>
              <a:rPr lang="en-US" dirty="0" smtClean="0"/>
              <a:t>2. Photoreceptor   ( vision)</a:t>
            </a:r>
          </a:p>
          <a:p>
            <a:pPr>
              <a:buNone/>
            </a:pPr>
            <a:r>
              <a:rPr lang="en-US" dirty="0" smtClean="0"/>
              <a:t>3. Mechanoreceptor ( hearing and touch)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Con…d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nose is responsible for smell.</a:t>
            </a:r>
          </a:p>
          <a:p>
            <a:r>
              <a:rPr lang="en-US" dirty="0" smtClean="0"/>
              <a:t>Tongue is responsible for taste.</a:t>
            </a:r>
          </a:p>
          <a:p>
            <a:r>
              <a:rPr lang="en-US" dirty="0" smtClean="0"/>
              <a:t>The eye is responsible for vision.</a:t>
            </a:r>
          </a:p>
          <a:p>
            <a:r>
              <a:rPr lang="en-US" dirty="0" smtClean="0"/>
              <a:t>The ear is responsible for hearing and balance of  the body.</a:t>
            </a:r>
          </a:p>
          <a:p>
            <a:r>
              <a:rPr lang="en-US" dirty="0" smtClean="0"/>
              <a:t>The skin is responsible for  touch, pain, and </a:t>
            </a:r>
            <a:r>
              <a:rPr lang="en-US" dirty="0" err="1" smtClean="0"/>
              <a:t>temparature</a:t>
            </a:r>
            <a:r>
              <a:rPr lang="en-US" dirty="0" smtClean="0"/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Taste buds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Taste buds are the sense organs for taste.</a:t>
            </a:r>
          </a:p>
          <a:p>
            <a:r>
              <a:rPr lang="en-US" dirty="0" smtClean="0"/>
              <a:t>In humans taste buds are located in :</a:t>
            </a:r>
          </a:p>
          <a:p>
            <a:pPr>
              <a:buNone/>
            </a:pPr>
            <a:r>
              <a:rPr lang="en-US" dirty="0" smtClean="0"/>
              <a:t>   The mucosa of the </a:t>
            </a:r>
            <a:r>
              <a:rPr lang="en-US" dirty="0" err="1" smtClean="0"/>
              <a:t>epiglottis,palate</a:t>
            </a:r>
            <a:r>
              <a:rPr lang="en-US" dirty="0" smtClean="0"/>
              <a:t> and pharynx.</a:t>
            </a:r>
          </a:p>
          <a:p>
            <a:pPr>
              <a:buNone/>
            </a:pPr>
            <a:r>
              <a:rPr lang="en-US" dirty="0" smtClean="0"/>
              <a:t>   The wall of the </a:t>
            </a:r>
            <a:r>
              <a:rPr lang="en-US" dirty="0" err="1" smtClean="0"/>
              <a:t>fungiform</a:t>
            </a:r>
            <a:r>
              <a:rPr lang="en-US" dirty="0" smtClean="0"/>
              <a:t> and </a:t>
            </a:r>
            <a:r>
              <a:rPr lang="en-US" dirty="0" err="1" smtClean="0"/>
              <a:t>vallate</a:t>
            </a:r>
            <a:r>
              <a:rPr lang="en-US" dirty="0" smtClean="0"/>
              <a:t> papillae of the tongue.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taste modalities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Modalities of taste are :</a:t>
            </a:r>
          </a:p>
          <a:p>
            <a:pPr>
              <a:buNone/>
            </a:pPr>
            <a:r>
              <a:rPr lang="en-US" dirty="0" smtClean="0"/>
              <a:t>1.  Sweet : Tip of the tongue.</a:t>
            </a:r>
          </a:p>
          <a:p>
            <a:pPr>
              <a:buNone/>
            </a:pPr>
            <a:r>
              <a:rPr lang="en-US" dirty="0" smtClean="0"/>
              <a:t>2.  Sour : Edges of the tongue</a:t>
            </a:r>
          </a:p>
          <a:p>
            <a:pPr>
              <a:buNone/>
            </a:pPr>
            <a:r>
              <a:rPr lang="en-US" dirty="0" smtClean="0"/>
              <a:t>3.  Salt :   Dorsum of the tongue </a:t>
            </a:r>
          </a:p>
          <a:p>
            <a:pPr>
              <a:buNone/>
            </a:pPr>
            <a:r>
              <a:rPr lang="en-US" dirty="0" smtClean="0"/>
              <a:t>4.  Bitter : Posterior part of tongue</a:t>
            </a:r>
          </a:p>
          <a:p>
            <a:pPr>
              <a:buNone/>
            </a:pPr>
            <a:r>
              <a:rPr lang="en-US" dirty="0" smtClean="0"/>
              <a:t>5.  </a:t>
            </a:r>
            <a:r>
              <a:rPr lang="en-US" dirty="0" err="1" smtClean="0"/>
              <a:t>Umami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functions of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Ear is the organ of hearing. It is also concerned with the maintaining the equilibrium of the body.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Apparatus for hearing and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Hearing apparatus  : The external ear</a:t>
            </a:r>
          </a:p>
          <a:p>
            <a:pPr>
              <a:buNone/>
            </a:pPr>
            <a:r>
              <a:rPr lang="en-US" dirty="0" smtClean="0"/>
              <a:t>                                         The middle ear and </a:t>
            </a:r>
          </a:p>
          <a:p>
            <a:pPr>
              <a:buNone/>
            </a:pPr>
            <a:r>
              <a:rPr lang="en-US" dirty="0" smtClean="0"/>
              <a:t>                                         The cochlea of the ear.</a:t>
            </a:r>
          </a:p>
          <a:p>
            <a:r>
              <a:rPr lang="en-US" dirty="0" smtClean="0"/>
              <a:t>Apparatus for equilibrium : </a:t>
            </a:r>
          </a:p>
          <a:p>
            <a:pPr>
              <a:buNone/>
            </a:pPr>
            <a:r>
              <a:rPr lang="en-US" dirty="0" smtClean="0"/>
              <a:t>                                          The semicircular canals</a:t>
            </a:r>
          </a:p>
          <a:p>
            <a:pPr>
              <a:buNone/>
            </a:pPr>
            <a:r>
              <a:rPr lang="en-US" dirty="0" smtClean="0"/>
              <a:t>                                          The utricle and</a:t>
            </a:r>
          </a:p>
          <a:p>
            <a:pPr>
              <a:buNone/>
            </a:pPr>
            <a:r>
              <a:rPr lang="en-US" dirty="0" smtClean="0"/>
              <a:t>                                         The </a:t>
            </a:r>
            <a:r>
              <a:rPr lang="en-US" dirty="0" err="1" smtClean="0"/>
              <a:t>saccule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Reflexes of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Light reflex</a:t>
            </a:r>
          </a:p>
          <a:p>
            <a:r>
              <a:rPr lang="en-US" dirty="0" smtClean="0"/>
              <a:t>Accommodation reflex</a:t>
            </a:r>
          </a:p>
          <a:p>
            <a:r>
              <a:rPr lang="en-US" dirty="0" smtClean="0"/>
              <a:t>Corneal reflex </a:t>
            </a:r>
          </a:p>
          <a:p>
            <a:r>
              <a:rPr lang="en-US" dirty="0" smtClean="0"/>
              <a:t>Visual reflex</a:t>
            </a:r>
          </a:p>
          <a:p>
            <a:r>
              <a:rPr lang="en-US" dirty="0" smtClean="0"/>
              <a:t>Papillary skin reflex.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Accommodation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Accommodation – is the process by which the curvature of  the lens is increased to see a near object.</a:t>
            </a:r>
          </a:p>
          <a:p>
            <a:r>
              <a:rPr lang="en-US" dirty="0" smtClean="0"/>
              <a:t>Accommodation reflex --- Adjustment of optical apparatus for near vision is called accommodation reflex 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749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senses</vt:lpstr>
      <vt:lpstr>Contn…d</vt:lpstr>
      <vt:lpstr>Con…d</vt:lpstr>
      <vt:lpstr>Taste buds</vt:lpstr>
      <vt:lpstr>Basic taste modalities</vt:lpstr>
      <vt:lpstr>Principal functions of ear</vt:lpstr>
      <vt:lpstr>Apparatus for hearing and equilibrium</vt:lpstr>
      <vt:lpstr>Reflexes of eye</vt:lpstr>
      <vt:lpstr>Accommodation</vt:lpstr>
      <vt:lpstr>Refractive errors of eye</vt:lpstr>
      <vt:lpstr>Cont….</vt:lpstr>
      <vt:lpstr>Deafness</vt:lpstr>
      <vt:lpstr>Functions of Skin</vt:lpstr>
      <vt:lpstr>Heat  and Temperature</vt:lpstr>
      <vt:lpstr>Shell temperature </vt:lpstr>
      <vt:lpstr>Core temperature</vt:lpstr>
      <vt:lpstr>Fever</vt:lpstr>
      <vt:lpstr>Thermo genesis &amp; Thermolysis </vt:lpstr>
      <vt:lpstr>Five cutaneous receptors with their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senses</dc:title>
  <dc:creator>user</dc:creator>
  <cp:lastModifiedBy>user</cp:lastModifiedBy>
  <cp:revision>32</cp:revision>
  <dcterms:created xsi:type="dcterms:W3CDTF">2016-12-28T12:37:03Z</dcterms:created>
  <dcterms:modified xsi:type="dcterms:W3CDTF">2016-12-28T15:54:56Z</dcterms:modified>
</cp:coreProperties>
</file>