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9C0B-8CD3-4059-85E8-E774FBB203CC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CF409-27A6-46F8-9775-BEF18AD85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CF409-27A6-46F8-9775-BEF18AD853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917A-D27F-48F4-9AA3-26287F05529A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0DB0-CA6C-4DF2-9E51-9A3007E47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04801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Group: 1-9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42713"/>
          <a:ext cx="8001000" cy="2095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339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Age(years)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Percentage(%)</a:t>
                      </a:r>
                      <a:endParaRPr lang="en-US" dirty="0"/>
                    </a:p>
                  </a:txBody>
                  <a:tcPr/>
                </a:tc>
              </a:tr>
              <a:tr h="339025">
                <a:tc>
                  <a:txBody>
                    <a:bodyPr/>
                    <a:lstStyle/>
                    <a:p>
                      <a:r>
                        <a:rPr lang="en-US" dirty="0" smtClean="0"/>
                        <a:t>≤8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10.18</a:t>
                      </a:r>
                      <a:endParaRPr lang="en-US" dirty="0"/>
                    </a:p>
                  </a:txBody>
                  <a:tcPr/>
                </a:tc>
              </a:tr>
              <a:tr h="331276">
                <a:tc>
                  <a:txBody>
                    <a:bodyPr/>
                    <a:lstStyle/>
                    <a:p>
                      <a:r>
                        <a:rPr lang="en-US" dirty="0" smtClean="0"/>
                        <a:t>9-10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55.31</a:t>
                      </a:r>
                      <a:endParaRPr lang="en-US" dirty="0"/>
                    </a:p>
                  </a:txBody>
                  <a:tcPr/>
                </a:tc>
              </a:tr>
              <a:tr h="339025">
                <a:tc>
                  <a:txBody>
                    <a:bodyPr/>
                    <a:lstStyle/>
                    <a:p>
                      <a:r>
                        <a:rPr lang="en-US" dirty="0" smtClean="0"/>
                        <a:t>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34.51</a:t>
                      </a:r>
                      <a:endParaRPr lang="en-US" dirty="0"/>
                    </a:p>
                  </a:txBody>
                  <a:tcPr/>
                </a:tc>
              </a:tr>
              <a:tr h="632847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495800"/>
            <a:ext cx="8077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The table shows that, 10.18% of the students below or equal the age of 8, 55.31% of 9-10 years, 34.51% of the students above the age of 10 years. </a:t>
            </a:r>
            <a:endParaRPr lang="en-US" sz="25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14400" y="12954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No-1: Distribution of respondents according to age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458200" cy="5943600"/>
          </a:xfrm>
        </p:spPr>
        <p:txBody>
          <a:bodyPr/>
          <a:lstStyle/>
          <a:p>
            <a:r>
              <a:rPr lang="en-US" sz="2500" dirty="0" smtClean="0"/>
              <a:t>Table No-2: Distribution of respondents according to Sex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124200"/>
            <a:ext cx="8077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The table shows that, 50.45% of the students are male and 49.55% of the students are female.</a:t>
            </a: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3810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No-3: Distribution of respondents according to Class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3657600"/>
            <a:ext cx="8077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The table shows that, </a:t>
            </a:r>
            <a:r>
              <a:rPr lang="en-US" sz="2500" dirty="0" smtClean="0"/>
              <a:t>26</a:t>
            </a:r>
            <a:r>
              <a:rPr lang="en-US" sz="2500" dirty="0" smtClean="0"/>
              <a:t>.99% </a:t>
            </a:r>
            <a:r>
              <a:rPr lang="en-US" sz="2500" dirty="0" smtClean="0"/>
              <a:t>of the students are </a:t>
            </a:r>
            <a:r>
              <a:rPr lang="en-US" sz="2500" dirty="0" smtClean="0"/>
              <a:t>of class 3, 32.74% of class 4 and 40.27% of the students are of class </a:t>
            </a:r>
            <a:r>
              <a:rPr lang="en-US" sz="2500" smtClean="0"/>
              <a:t>5.</a:t>
            </a:r>
            <a:endParaRPr lang="en-US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170</Words>
  <Application>Microsoft Office PowerPoint</Application>
  <PresentationFormat>On-screen Show (4:3)</PresentationFormat>
  <Paragraphs>50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P.C.T</dc:creator>
  <cp:lastModifiedBy>P.C.T</cp:lastModifiedBy>
  <cp:revision>5</cp:revision>
  <dcterms:created xsi:type="dcterms:W3CDTF">2017-11-16T04:04:59Z</dcterms:created>
  <dcterms:modified xsi:type="dcterms:W3CDTF">2017-11-16T04:16:18Z</dcterms:modified>
</cp:coreProperties>
</file>