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8C1EE-5A8B-49B2-AC01-415FC355FDE0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31248-C05B-41FE-BCA1-F594B9143A7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3DD1-7872-498E-B124-1EBC0FA86A75}" type="datetimeFigureOut">
              <a:rPr lang="en-US" smtClean="0"/>
              <a:pPr/>
              <a:t>11/15/2019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059D-E626-4FEC-A3F8-313F91F4D96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71472" y="1071546"/>
            <a:ext cx="7572428" cy="928694"/>
          </a:xfrm>
        </p:spPr>
        <p:txBody>
          <a:bodyPr>
            <a:noAutofit/>
          </a:bodyPr>
          <a:lstStyle/>
          <a:p>
            <a:r>
              <a:rPr lang="en-IN" sz="3200" u="sng" dirty="0" smtClean="0"/>
              <a:t>COMMUNITY SURVEY PROGRAM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u="sng" dirty="0" smtClean="0"/>
              <a:t>BATCH:SWMC -13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u="sng" dirty="0" smtClean="0"/>
              <a:t>QUESTIONNAIRE</a:t>
            </a:r>
            <a:endParaRPr lang="en-IN" sz="3200" u="sn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2976" y="2571744"/>
            <a:ext cx="6629424" cy="2709866"/>
          </a:xfrm>
        </p:spPr>
        <p:txBody>
          <a:bodyPr>
            <a:normAutofit fontScale="70000" lnSpcReduction="20000"/>
          </a:bodyPr>
          <a:lstStyle/>
          <a:p>
            <a:r>
              <a:rPr lang="en-IN" sz="3400" i="1" dirty="0" smtClean="0">
                <a:solidFill>
                  <a:schemeClr val="tx1"/>
                </a:solidFill>
              </a:rPr>
              <a:t>A Survey on knowledge and practice regarding dengue fever and its </a:t>
            </a:r>
            <a:r>
              <a:rPr lang="en-IN" sz="3400" i="1" dirty="0" smtClean="0">
                <a:solidFill>
                  <a:schemeClr val="tx1"/>
                </a:solidFill>
              </a:rPr>
              <a:t>control</a:t>
            </a:r>
          </a:p>
          <a:p>
            <a:endParaRPr lang="en-IN" i="1" dirty="0" smtClean="0">
              <a:solidFill>
                <a:schemeClr val="tx1"/>
              </a:solidFill>
            </a:endParaRPr>
          </a:p>
          <a:p>
            <a:r>
              <a:rPr lang="en-IN" sz="4300" b="1" u="sng" dirty="0" smtClean="0">
                <a:solidFill>
                  <a:schemeClr val="tx1"/>
                </a:solidFill>
              </a:rPr>
              <a:t>GROUP – 7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Roll no.32-38,85,93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Contact number : +8801907419302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/>
              <a:t>Table number - 14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i="1" dirty="0" smtClean="0"/>
              <a:t>Title</a:t>
            </a:r>
            <a:r>
              <a:rPr lang="en-IN" sz="2400" i="1" dirty="0" smtClean="0"/>
              <a:t> : During day time when does the mosquito bite more(after sunrise and before sunset)?</a:t>
            </a:r>
          </a:p>
          <a:p>
            <a:r>
              <a:rPr lang="en-IN" sz="2400" u="sng" dirty="0" smtClean="0"/>
              <a:t>FREQUENCY TABLE OF OCCURRENCE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3214686"/>
          <a:ext cx="7715304" cy="307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2571768"/>
                <a:gridCol w="2571768"/>
              </a:tblGrid>
              <a:tr h="760042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FREQUENCY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PERCENTAGE</a:t>
                      </a:r>
                      <a:endParaRPr lang="en-IN" dirty="0"/>
                    </a:p>
                  </a:txBody>
                  <a:tcPr/>
                </a:tc>
              </a:tr>
              <a:tr h="770597"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47.45%</a:t>
                      </a:r>
                      <a:endParaRPr lang="en-IN" dirty="0"/>
                    </a:p>
                  </a:txBody>
                  <a:tcPr/>
                </a:tc>
              </a:tr>
              <a:tr h="770597"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52.55%</a:t>
                      </a:r>
                      <a:endParaRPr lang="en-IN" dirty="0"/>
                    </a:p>
                  </a:txBody>
                  <a:tcPr/>
                </a:tc>
              </a:tr>
              <a:tr h="770597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142984"/>
            <a:ext cx="8186766" cy="28575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This table shows that </a:t>
            </a:r>
            <a:r>
              <a:rPr lang="en-IN" sz="2400" dirty="0" smtClean="0"/>
              <a:t>,out </a:t>
            </a:r>
            <a:r>
              <a:rPr lang="en-IN" sz="2400" dirty="0" smtClean="0"/>
              <a:t>of 196 </a:t>
            </a:r>
            <a:r>
              <a:rPr lang="en-IN" sz="2400" dirty="0" smtClean="0"/>
              <a:t>individuals: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 smtClean="0"/>
              <a:t>47.45% gave yes as the answer.</a:t>
            </a:r>
          </a:p>
          <a:p>
            <a:r>
              <a:rPr lang="en-IN" sz="2400" i="1" dirty="0" smtClean="0"/>
              <a:t>52.55% gave no as the answer</a:t>
            </a:r>
            <a:r>
              <a:rPr lang="en-IN" sz="2800" i="1" dirty="0" smtClean="0"/>
              <a:t>.</a:t>
            </a:r>
            <a:endParaRPr lang="en-IN" sz="28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/>
              <a:t>Table number - 15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525963"/>
          </a:xfrm>
        </p:spPr>
        <p:txBody>
          <a:bodyPr/>
          <a:lstStyle/>
          <a:p>
            <a:r>
              <a:rPr lang="en-IN" sz="2400" b="1" i="1" dirty="0" smtClean="0"/>
              <a:t>Title </a:t>
            </a:r>
            <a:r>
              <a:rPr lang="en-IN" sz="2400" i="1" dirty="0" smtClean="0"/>
              <a:t>:Where does the </a:t>
            </a:r>
            <a:r>
              <a:rPr lang="en-IN" sz="2400" i="1" dirty="0" err="1" smtClean="0"/>
              <a:t>Aedes</a:t>
            </a:r>
            <a:r>
              <a:rPr lang="en-IN" sz="2400" i="1" dirty="0" smtClean="0"/>
              <a:t> mosquito lay eggs?</a:t>
            </a:r>
          </a:p>
          <a:p>
            <a:r>
              <a:rPr lang="en-IN" sz="2400" u="sng" dirty="0" smtClean="0"/>
              <a:t>FREQUENCY TABLE OF OCCURRENCE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2857496"/>
          <a:ext cx="8215371" cy="350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57"/>
                <a:gridCol w="2738457"/>
                <a:gridCol w="2738457"/>
              </a:tblGrid>
              <a:tr h="722952">
                <a:tc>
                  <a:txBody>
                    <a:bodyPr/>
                    <a:lstStyle/>
                    <a:p>
                      <a:r>
                        <a:rPr lang="en-IN" dirty="0" smtClean="0"/>
                        <a:t>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FREQUENCY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PERCENTAGE</a:t>
                      </a:r>
                      <a:endParaRPr lang="en-IN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en-IN" dirty="0" smtClean="0"/>
                        <a:t>Above</a:t>
                      </a:r>
                      <a:r>
                        <a:rPr lang="en-IN" baseline="0" dirty="0" smtClean="0"/>
                        <a:t> any container which can store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15.31%</a:t>
                      </a:r>
                      <a:endParaRPr lang="en-IN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en-IN" dirty="0" smtClean="0"/>
                        <a:t>Stored</a:t>
                      </a:r>
                      <a:r>
                        <a:rPr lang="en-IN" baseline="0" dirty="0" smtClean="0"/>
                        <a:t>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45.41%</a:t>
                      </a:r>
                      <a:endParaRPr lang="en-IN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en-IN" dirty="0" smtClean="0"/>
                        <a:t>Others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3.57%</a:t>
                      </a:r>
                      <a:endParaRPr lang="en-IN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en-IN" dirty="0" smtClean="0"/>
                        <a:t>Not known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35.71%</a:t>
                      </a:r>
                      <a:endParaRPr lang="en-IN" dirty="0"/>
                    </a:p>
                  </a:txBody>
                  <a:tcPr/>
                </a:tc>
              </a:tr>
              <a:tr h="535785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 smtClean="0"/>
              <a:t>This table shows that, out of 196 individuals: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15370" cy="4857784"/>
          </a:xfrm>
        </p:spPr>
        <p:txBody>
          <a:bodyPr>
            <a:normAutofit/>
          </a:bodyPr>
          <a:lstStyle/>
          <a:p>
            <a:r>
              <a:rPr lang="en-IN" sz="2400" i="1" dirty="0" smtClean="0"/>
              <a:t>15.31% gave the opinion that the </a:t>
            </a:r>
            <a:r>
              <a:rPr lang="en-IN" sz="2400" i="1" dirty="0" err="1" smtClean="0"/>
              <a:t>Aedes</a:t>
            </a:r>
            <a:r>
              <a:rPr lang="en-IN" sz="2400" i="1" dirty="0" smtClean="0"/>
              <a:t> mosquito lays eggs above any container which can store water.</a:t>
            </a:r>
          </a:p>
          <a:p>
            <a:r>
              <a:rPr lang="en-IN" sz="2400" i="1" dirty="0" smtClean="0"/>
              <a:t>45.41% gave the opinion that the </a:t>
            </a:r>
            <a:r>
              <a:rPr lang="en-IN" sz="2400" i="1" dirty="0" err="1" smtClean="0"/>
              <a:t>Aedes</a:t>
            </a:r>
            <a:r>
              <a:rPr lang="en-IN" sz="2400" i="1" dirty="0" smtClean="0"/>
              <a:t> mosquito lays eggs in stored water.</a:t>
            </a:r>
          </a:p>
          <a:p>
            <a:r>
              <a:rPr lang="en-IN" sz="2400" i="1" dirty="0" smtClean="0"/>
              <a:t>3.57% gave the opinion that the </a:t>
            </a:r>
            <a:r>
              <a:rPr lang="en-IN" sz="2400" i="1" dirty="0" err="1" smtClean="0"/>
              <a:t>Aedes</a:t>
            </a:r>
            <a:r>
              <a:rPr lang="en-IN" sz="2400" i="1" dirty="0" smtClean="0"/>
              <a:t> mosquito lays eggs in other places.</a:t>
            </a:r>
          </a:p>
          <a:p>
            <a:r>
              <a:rPr lang="en-IN" sz="2400" i="1" dirty="0" smtClean="0"/>
              <a:t>35.71% do not know where the </a:t>
            </a:r>
            <a:r>
              <a:rPr lang="en-IN" sz="2400" i="1" dirty="0" err="1" smtClean="0"/>
              <a:t>Aedes</a:t>
            </a:r>
            <a:r>
              <a:rPr lang="en-IN" sz="2400" i="1" dirty="0" smtClean="0"/>
              <a:t> mosquito lays eggs. </a:t>
            </a:r>
            <a:endParaRPr lang="en-IN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211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COMMUNITY SURVEY PROGRAM BATCH:SWMC -13 QUESTIONNAIRE</vt:lpstr>
      <vt:lpstr>Table number - 14</vt:lpstr>
      <vt:lpstr>This table shows that ,out of 196 individuals: </vt:lpstr>
      <vt:lpstr>Table number - 15</vt:lpstr>
      <vt:lpstr>This table shows that, out of 196 individuals: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SURVEY PROGRAM BATCH:SWMC 13 QUESTIONNAIRE</dc:title>
  <dc:creator>HP</dc:creator>
  <cp:lastModifiedBy>HP</cp:lastModifiedBy>
  <cp:revision>11</cp:revision>
  <dcterms:created xsi:type="dcterms:W3CDTF">2019-11-14T15:25:51Z</dcterms:created>
  <dcterms:modified xsi:type="dcterms:W3CDTF">2019-11-15T16:51:50Z</dcterms:modified>
</cp:coreProperties>
</file>