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67986" autoAdjust="0"/>
  </p:normalViewPr>
  <p:slideViewPr>
    <p:cSldViewPr snapToGrid="0">
      <p:cViewPr varScale="1">
        <p:scale>
          <a:sx n="68" d="100"/>
          <a:sy n="68" d="100"/>
        </p:scale>
        <p:origin x="239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7EAC6-926C-468F-B47F-C7493E2FB1F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E3487-E102-4118-81D3-D3B39CF3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E3487-E102-4118-81D3-D3B39CF323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6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E3487-E102-4118-81D3-D3B39CF323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4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94E79-808E-07CE-CC4C-F5D850B52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2BDEE0-1DA4-5833-ACD6-7457FA6A0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821D9E-70E6-BC1A-902A-F4B7929F0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74FD9-9BAD-A006-69E1-8C29F37A0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E3487-E102-4118-81D3-D3B39CF32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2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BF80-DC97-F4B4-0DEA-5605346E4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B294A-8EE3-2098-12A0-B379A27B6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E70FD-75DE-815E-1E9D-417F1B506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2B5FD-B1C4-14D9-0C8D-8B1BA189A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E3487-E102-4118-81D3-D3B39CF323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54299-4578-39B3-7585-A291B85F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11CCD2-C26B-DC41-E877-43FDD7CC3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A02868-4FCE-A2EB-2629-490B6919F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1ADC-1D93-2643-A170-7FED0BABA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E3487-E102-4118-81D3-D3B39CF32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4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8A1C4-E5E6-1FF5-BE8B-FC6212916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9888C-57BF-C054-5EC7-8E94955BD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D82047-457E-8593-4B91-6B6CD14F2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5A0F0-75D2-C801-AB89-D7F5A3132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E3487-E102-4118-81D3-D3B39CF32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92532-D9E4-5C3E-7E6E-0D717282D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E827B-2F60-46BF-1F82-301D0088B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D98C6-A491-92B4-BE6A-597FF56AB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53881-EC6C-6F66-A957-085EE5DC7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E3487-E102-4118-81D3-D3B39CF32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9BBE-459A-FF35-4BB0-147845913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1038D-3F29-9D12-A4EE-B855BEA90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A551-CD95-2CA8-EF62-38C63669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82CCD-5B81-7B2E-8F31-5BF4E3E7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767C-0B6D-F4EE-B32E-78E75BAD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8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F2B7-F096-3611-53F5-EE3431D2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0B56-E859-1E29-2CBB-F774A394D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DE03-32E7-79ED-BF6A-73E82543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EA2B-3683-340F-4A11-47E47FBA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C600-77B7-ECAB-91A6-6848EE07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71449-011E-60FF-14C4-77345F646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83407-1EF4-7803-424A-91EE14E6E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4ABC-1D26-DA90-417E-397EF2CD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E467D-C887-D5CD-1E2C-C15F6895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5CA32-1C9A-C7F2-08D7-01B1AB76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D5AD-DA7A-A238-F577-1BE1A6C6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5F7AE-49CE-7EE9-DF47-F635D540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377ED-DCC5-EF09-B7A3-E7BF51F7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0DA6-725A-F0C3-12BF-7FE3E71D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C12A-5F83-025A-DA5F-FCA31DCD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DE82-C0E6-5C3F-C9C6-9F03EADF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5BEEE-5428-4409-F6F6-F55C0D74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E98F-80AB-D385-494F-E811FFB3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B992-81F0-E567-7AA9-51347C2C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C7CD-3AE8-7546-5F3E-F43D9A7E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6D82-C08E-E75A-CD83-D891BCAC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8B78-3CBB-46C6-17A0-A7689F7F2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9D752-C1C0-4ADD-FADA-727B92BF7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DDA71-489F-C440-EC97-E14D475D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0FE8D-60E7-309B-4BE2-4B8FD14F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CAFD2-FE99-74FD-C8C2-F1032FEB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6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35B-9F8C-4318-9DDF-79EB3307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6EDA0-96BD-30C4-F3B2-0B2CFAD7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4FB7-D5F0-B6FB-A246-3E1383014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BE370-0C8E-A411-2FFA-D8E0FFA01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7F2BA4-B3B1-3628-EE3A-81EB2472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2DF69-679A-2FFF-4550-553AAD64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2DD4E-A4FB-B61D-877C-076CB2D5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BCEE7-9EEA-784F-F5B7-5A01A33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9351-7461-55C9-FD02-2420C6B9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34729-60C3-40A7-8735-B57CA15F1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0927-CBA1-D9DF-357A-1CE74B04F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9397F-C687-B7BD-9663-52042C72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3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C643E-B45B-D873-0CA7-2589C97E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B5341-C18D-5F26-CF3F-6F16841B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4DE98-E496-CF55-F1AE-1B9533F4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71E1-47FE-744B-AAC6-DBCE15DE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859D-6D52-EAAE-885C-6019F09D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0FCD0-C074-3C50-CD52-545F39CA7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9CEB-8DDB-FA07-8033-6FC03232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611FD-8487-3925-3CEE-09C2A9F6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62EA4-F0A2-F6B1-5F1F-8D296B51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D553-9BB0-B78D-060A-13B14B09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E5955-56B1-FC04-C3B5-288160149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0D2C7-929B-B187-CDBC-DF9A7762B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D93D8-038F-8961-118C-EF6CF159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D5A3A-A149-77BE-E0B3-B3448161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294EB-1DBC-2998-07F1-1DA0F635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BA427-67AF-EE96-3B0C-5B09E95B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47D63-718D-2AEB-E68E-65542EAB0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1A163-6B7E-F9B5-6CE1-28131F15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D1410-E6AF-46F1-9B78-51BBADA3550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C105-2E79-E33E-EC82-D34C9C398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8D023-FEE9-BCF7-66A6-78FB628A4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91A9C4-31EC-4C8C-ABB2-26EFF837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AC644B-4C26-0F7C-0084-DED4CDFB7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75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F7DA28-D10A-0E40-90A9-9B45ED538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330" y="965982"/>
            <a:ext cx="11153335" cy="246301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Neuroevolution</a:t>
            </a:r>
            <a:r>
              <a:rPr lang="en-US" dirty="0">
                <a:solidFill>
                  <a:schemeClr val="bg1"/>
                </a:solidFill>
              </a:rPr>
              <a:t> for Control Systems in Soft Robotics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BED58-1BB6-D843-8FF9-1F156A845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0" y="5192082"/>
            <a:ext cx="2034100" cy="112149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3BC44AF6-839E-2F2C-0342-8A3D38202F25}"/>
              </a:ext>
            </a:extLst>
          </p:cNvPr>
          <p:cNvSpPr txBox="1">
            <a:spLocks/>
          </p:cNvSpPr>
          <p:nvPr/>
        </p:nvSpPr>
        <p:spPr>
          <a:xfrm>
            <a:off x="4332846" y="5752829"/>
            <a:ext cx="3526302" cy="1009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Presentation by</a:t>
            </a:r>
          </a:p>
          <a:p>
            <a:r>
              <a:rPr lang="en-US" sz="1400" dirty="0"/>
              <a:t>Matthew Del Branson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16228-85B6-CF5C-1CCA-265DDA18D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57950"/>
            <a:ext cx="12192000" cy="40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AE3373-FCB5-80D4-5616-AB03AFD0A712}"/>
              </a:ext>
            </a:extLst>
          </p:cNvPr>
          <p:cNvSpPr txBox="1"/>
          <p:nvPr/>
        </p:nvSpPr>
        <p:spPr>
          <a:xfrm>
            <a:off x="0" y="6504086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CSC 742 Evolutionary Computing</a:t>
            </a:r>
          </a:p>
        </p:txBody>
      </p:sp>
    </p:spTree>
    <p:extLst>
      <p:ext uri="{BB962C8B-B14F-4D97-AF65-F5344CB8AC3E}">
        <p14:creationId xmlns:p14="http://schemas.microsoft.com/office/powerpoint/2010/main" val="241472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A71A-D3F9-F01A-61B3-D5149A08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80AFB-27D1-E906-F796-A9DC550EC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075" y="112620"/>
            <a:ext cx="2043655" cy="1125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4D653D-9F26-749A-CA83-6BCEC8A75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57950"/>
            <a:ext cx="12192000" cy="40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158517-F9DC-F3F4-9786-BBE69DE54FCC}"/>
              </a:ext>
            </a:extLst>
          </p:cNvPr>
          <p:cNvSpPr txBox="1"/>
          <p:nvPr/>
        </p:nvSpPr>
        <p:spPr>
          <a:xfrm>
            <a:off x="0" y="6504086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CSC 742 Evolutionary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DCEAB-4F08-1749-8EF6-78DEBB55F4EA}"/>
              </a:ext>
            </a:extLst>
          </p:cNvPr>
          <p:cNvSpPr txBox="1"/>
          <p:nvPr/>
        </p:nvSpPr>
        <p:spPr>
          <a:xfrm>
            <a:off x="11859064" y="6504087"/>
            <a:ext cx="22166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3FC0C7-D0F4-75F7-58E9-BEC2D84B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Set the context of your presentation.</a:t>
            </a:r>
          </a:p>
          <a:p>
            <a:pPr marL="0" indent="0">
              <a:buNone/>
            </a:pPr>
            <a:r>
              <a:rPr lang="en-US" dirty="0"/>
              <a:t> • Brief overview of the project topic and its significance.</a:t>
            </a:r>
          </a:p>
          <a:p>
            <a:pPr marL="0" indent="0">
              <a:buNone/>
            </a:pPr>
            <a:r>
              <a:rPr lang="en-US" dirty="0"/>
              <a:t> • Clearly state the research objectives or goals.</a:t>
            </a:r>
          </a:p>
          <a:p>
            <a:pPr marL="0" indent="0">
              <a:buNone/>
            </a:pPr>
            <a:r>
              <a:rPr lang="en-US" dirty="0"/>
              <a:t> • Brief summary of the problem or gap that your research addresses.</a:t>
            </a:r>
          </a:p>
        </p:txBody>
      </p:sp>
    </p:spTree>
    <p:extLst>
      <p:ext uri="{BB962C8B-B14F-4D97-AF65-F5344CB8AC3E}">
        <p14:creationId xmlns:p14="http://schemas.microsoft.com/office/powerpoint/2010/main" val="197705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11665-51B6-D333-EA2A-F00F5187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16BB-DD6D-221F-A58A-EB3DF3D9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88CAB-7961-AE8F-3CD6-14EC950E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075" y="112620"/>
            <a:ext cx="2043655" cy="1125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EA471-6396-2578-A9DB-5D3E39BE0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57950"/>
            <a:ext cx="12192000" cy="40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A0FE7F-4222-D0D3-06DA-0AFF95239ACC}"/>
              </a:ext>
            </a:extLst>
          </p:cNvPr>
          <p:cNvSpPr txBox="1"/>
          <p:nvPr/>
        </p:nvSpPr>
        <p:spPr>
          <a:xfrm>
            <a:off x="0" y="6504086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CSC 742 Evolutionary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11164-6EA7-B0B5-C98C-1F883ADB4D7A}"/>
              </a:ext>
            </a:extLst>
          </p:cNvPr>
          <p:cNvSpPr txBox="1"/>
          <p:nvPr/>
        </p:nvSpPr>
        <p:spPr>
          <a:xfrm>
            <a:off x="11859064" y="6504087"/>
            <a:ext cx="22166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0E821-C2BE-30FF-C02A-3E505245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Goal: Define the problem or research question you’re addressing.</a:t>
            </a:r>
          </a:p>
          <a:p>
            <a:pPr marL="0" indent="0">
              <a:buNone/>
            </a:pPr>
            <a:r>
              <a:rPr lang="en-US" dirty="0"/>
              <a:t> • Clearly define the problem or research question.</a:t>
            </a:r>
          </a:p>
          <a:p>
            <a:pPr marL="0" indent="0">
              <a:buNone/>
            </a:pPr>
            <a:r>
              <a:rPr lang="en-US" dirty="0"/>
              <a:t> • Explain why this problem is important.</a:t>
            </a:r>
          </a:p>
          <a:p>
            <a:pPr marL="0" indent="0">
              <a:buNone/>
            </a:pPr>
            <a:r>
              <a:rPr lang="en-US" dirty="0"/>
              <a:t> • If applicable, state any hypotheses you are testing.</a:t>
            </a:r>
          </a:p>
        </p:txBody>
      </p:sp>
    </p:spTree>
    <p:extLst>
      <p:ext uri="{BB962C8B-B14F-4D97-AF65-F5344CB8AC3E}">
        <p14:creationId xmlns:p14="http://schemas.microsoft.com/office/powerpoint/2010/main" val="77138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331D8-A69B-77E5-7387-5845416D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234D-E33C-F714-357D-B5E80B56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63CB9-04DF-D778-6A61-247013F5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075" y="112620"/>
            <a:ext cx="2043655" cy="1125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A5E3C-8E84-7CBB-061C-E39CAE0C0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57950"/>
            <a:ext cx="12192000" cy="40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64F9E0-E2D1-A409-A87F-C9BEC59D4367}"/>
              </a:ext>
            </a:extLst>
          </p:cNvPr>
          <p:cNvSpPr txBox="1"/>
          <p:nvPr/>
        </p:nvSpPr>
        <p:spPr>
          <a:xfrm>
            <a:off x="0" y="6504086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CSC 742 Evolutionary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16C5E-87E8-F394-8D9A-4C58E937B690}"/>
              </a:ext>
            </a:extLst>
          </p:cNvPr>
          <p:cNvSpPr txBox="1"/>
          <p:nvPr/>
        </p:nvSpPr>
        <p:spPr>
          <a:xfrm>
            <a:off x="11859064" y="6504087"/>
            <a:ext cx="22166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B822FB-6DD6-D433-5963-C98E79C4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Outline the approach and methods you are using in your research.</a:t>
            </a:r>
          </a:p>
          <a:p>
            <a:pPr marL="0" indent="0">
              <a:buNone/>
            </a:pPr>
            <a:r>
              <a:rPr lang="en-US" dirty="0"/>
              <a:t> • Research design</a:t>
            </a:r>
          </a:p>
          <a:p>
            <a:pPr marL="0" indent="0">
              <a:buNone/>
            </a:pPr>
            <a:r>
              <a:rPr lang="en-US" dirty="0"/>
              <a:t> • Data collection methods, if applicable</a:t>
            </a:r>
          </a:p>
          <a:p>
            <a:pPr marL="0" indent="0">
              <a:buNone/>
            </a:pPr>
            <a:r>
              <a:rPr lang="en-US" dirty="0"/>
              <a:t> • Tools and technologies used (software, simulations).</a:t>
            </a:r>
          </a:p>
        </p:txBody>
      </p:sp>
    </p:spTree>
    <p:extLst>
      <p:ext uri="{BB962C8B-B14F-4D97-AF65-F5344CB8AC3E}">
        <p14:creationId xmlns:p14="http://schemas.microsoft.com/office/powerpoint/2010/main" val="291274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63287-BC36-31FB-91B1-5F0E83D12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7954-AFEE-DFD8-4AC3-2F1E6E36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BCC14-D465-25D2-7F3E-79CF0E820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075" y="112620"/>
            <a:ext cx="2043655" cy="1125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27BEB0-F483-83CD-996D-7630451F2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57950"/>
            <a:ext cx="12192000" cy="40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F09E1-8282-97E0-E443-D72091A1C801}"/>
              </a:ext>
            </a:extLst>
          </p:cNvPr>
          <p:cNvSpPr txBox="1"/>
          <p:nvPr/>
        </p:nvSpPr>
        <p:spPr>
          <a:xfrm>
            <a:off x="0" y="6504086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CSC 742 Evolutionary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ECFB2-4094-2E40-C0AC-64BC3C1CB6BB}"/>
              </a:ext>
            </a:extLst>
          </p:cNvPr>
          <p:cNvSpPr txBox="1"/>
          <p:nvPr/>
        </p:nvSpPr>
        <p:spPr>
          <a:xfrm>
            <a:off x="11859064" y="6504087"/>
            <a:ext cx="22166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724C8D-6587-9B88-BAC6-A6A488BF9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Present outcomes from your project.</a:t>
            </a:r>
          </a:p>
          <a:p>
            <a:pPr marL="0" indent="0">
              <a:buNone/>
            </a:pPr>
            <a:r>
              <a:rPr lang="en-US" dirty="0"/>
              <a:t> • Present key findings (use graphs, charts, or tables if needed).</a:t>
            </a:r>
          </a:p>
          <a:p>
            <a:pPr marL="0" indent="0">
              <a:buNone/>
            </a:pPr>
            <a:r>
              <a:rPr lang="en-US" dirty="0"/>
              <a:t> • Interpret the results: What do they mean? Do they support your hypothesis?</a:t>
            </a:r>
          </a:p>
          <a:p>
            <a:pPr marL="0" indent="0">
              <a:buNone/>
            </a:pPr>
            <a:r>
              <a:rPr lang="en-US" dirty="0"/>
              <a:t> • Discuss whether any unexpected or surprising outcomes occurred.</a:t>
            </a:r>
          </a:p>
        </p:txBody>
      </p:sp>
    </p:spTree>
    <p:extLst>
      <p:ext uri="{BB962C8B-B14F-4D97-AF65-F5344CB8AC3E}">
        <p14:creationId xmlns:p14="http://schemas.microsoft.com/office/powerpoint/2010/main" val="263713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91F66-50CC-12F0-A406-46BA2452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8B81-BB51-0124-98C7-F752FDD9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Risks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402B8-A32B-EFF4-D7F2-F1042C1D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075" y="112620"/>
            <a:ext cx="2043655" cy="1125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BA4773-7E3C-CF7A-8041-71172AAB2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57950"/>
            <a:ext cx="12192000" cy="40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E5A754-B5FA-C8ED-E22B-DDB170921D9C}"/>
              </a:ext>
            </a:extLst>
          </p:cNvPr>
          <p:cNvSpPr txBox="1"/>
          <p:nvPr/>
        </p:nvSpPr>
        <p:spPr>
          <a:xfrm>
            <a:off x="0" y="6504086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CSC 742 Evolutionary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F310E-ED5E-E53F-4BDE-46A6A732C180}"/>
              </a:ext>
            </a:extLst>
          </p:cNvPr>
          <p:cNvSpPr txBox="1"/>
          <p:nvPr/>
        </p:nvSpPr>
        <p:spPr>
          <a:xfrm>
            <a:off x="11859064" y="6504087"/>
            <a:ext cx="22166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422862-5665-51AB-5EC2-F118AA4A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Discuss any roadblocks or risks encountered.</a:t>
            </a:r>
          </a:p>
          <a:p>
            <a:pPr marL="0" indent="0">
              <a:buNone/>
            </a:pPr>
            <a:r>
              <a:rPr lang="en-US" dirty="0"/>
              <a:t> • Technical, logistical, or other challenges faced.</a:t>
            </a:r>
          </a:p>
          <a:p>
            <a:pPr marL="0" indent="0">
              <a:buNone/>
            </a:pPr>
            <a:r>
              <a:rPr lang="en-US" dirty="0"/>
              <a:t> • How these challenges were addressed.</a:t>
            </a:r>
          </a:p>
        </p:txBody>
      </p:sp>
    </p:spTree>
    <p:extLst>
      <p:ext uri="{BB962C8B-B14F-4D97-AF65-F5344CB8AC3E}">
        <p14:creationId xmlns:p14="http://schemas.microsoft.com/office/powerpoint/2010/main" val="308790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7EF76-33E6-EC32-D656-A206066CB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7BA0-4632-3CFF-8127-99C8DD2A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B3BF1-55F1-9655-6D47-558A3A11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075" y="112620"/>
            <a:ext cx="2043655" cy="1125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D0331D-798E-C9C4-2CF5-551162CA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57950"/>
            <a:ext cx="12192000" cy="40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59FC7-00D7-6D0D-6839-EB0C8DDE3D54}"/>
              </a:ext>
            </a:extLst>
          </p:cNvPr>
          <p:cNvSpPr txBox="1"/>
          <p:nvPr/>
        </p:nvSpPr>
        <p:spPr>
          <a:xfrm>
            <a:off x="0" y="6504086"/>
            <a:ext cx="6098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CSC 742 Evolutionary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B7055-5426-50F0-86E8-FE3A4FF080BA}"/>
              </a:ext>
            </a:extLst>
          </p:cNvPr>
          <p:cNvSpPr txBox="1"/>
          <p:nvPr/>
        </p:nvSpPr>
        <p:spPr>
          <a:xfrm>
            <a:off x="11859064" y="6504087"/>
            <a:ext cx="221665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459A03-1B96-5186-90EE-46A21B1E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Goal: Summarize the key points and future outlook.</a:t>
            </a:r>
          </a:p>
          <a:p>
            <a:pPr marL="0" indent="0">
              <a:buNone/>
            </a:pPr>
            <a:r>
              <a:rPr lang="en-US" dirty="0"/>
              <a:t> • Recap the problem, outcome, and significance of the project.</a:t>
            </a:r>
          </a:p>
          <a:p>
            <a:pPr marL="0" indent="0">
              <a:buNone/>
            </a:pPr>
            <a:r>
              <a:rPr lang="en-US" dirty="0"/>
              <a:t> • Restate how the project contributes to the field.</a:t>
            </a:r>
          </a:p>
          <a:p>
            <a:pPr marL="0" indent="0">
              <a:buNone/>
            </a:pPr>
            <a:r>
              <a:rPr lang="en-US" dirty="0"/>
              <a:t> • Offer a brief overview of future directions and goals.</a:t>
            </a:r>
          </a:p>
          <a:p>
            <a:pPr marL="0" indent="0">
              <a:buNone/>
            </a:pPr>
            <a:r>
              <a:rPr lang="en-US" dirty="0"/>
              <a:t> • What tasks remain to be completed?</a:t>
            </a:r>
          </a:p>
        </p:txBody>
      </p:sp>
    </p:spTree>
    <p:extLst>
      <p:ext uri="{BB962C8B-B14F-4D97-AF65-F5344CB8AC3E}">
        <p14:creationId xmlns:p14="http://schemas.microsoft.com/office/powerpoint/2010/main" val="182225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329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Neuroevolution for Control Systems in Soft Robotics</vt:lpstr>
      <vt:lpstr>Introduction</vt:lpstr>
      <vt:lpstr>Research Question</vt:lpstr>
      <vt:lpstr>Methodology</vt:lpstr>
      <vt:lpstr>Results and Discussion</vt:lpstr>
      <vt:lpstr>Challenges and Risks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Branson</dc:creator>
  <cp:lastModifiedBy>Matthew Branson</cp:lastModifiedBy>
  <cp:revision>15</cp:revision>
  <dcterms:created xsi:type="dcterms:W3CDTF">2025-06-23T13:04:41Z</dcterms:created>
  <dcterms:modified xsi:type="dcterms:W3CDTF">2025-07-17T05:44:31Z</dcterms:modified>
</cp:coreProperties>
</file>