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3"/>
    <p:sldMasterId id="2147483739" r:id="rId4"/>
  </p:sldMasterIdLst>
  <p:notesMasterIdLst>
    <p:notesMasterId r:id="rId41"/>
  </p:notesMasterIdLst>
  <p:sldIdLst>
    <p:sldId id="257" r:id="rId5"/>
    <p:sldId id="260" r:id="rId6"/>
    <p:sldId id="262" r:id="rId7"/>
    <p:sldId id="263" r:id="rId8"/>
    <p:sldId id="336" r:id="rId9"/>
    <p:sldId id="337" r:id="rId10"/>
    <p:sldId id="338" r:id="rId11"/>
    <p:sldId id="289" r:id="rId12"/>
    <p:sldId id="339" r:id="rId13"/>
    <p:sldId id="294"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folien" id="{4EFD8E54-3F8B-4F01-B2C2-16D635C4789C}">
          <p14:sldIdLst>
            <p14:sldId id="257"/>
          </p14:sldIdLst>
        </p14:section>
        <p14:section name="Agenda / Inhaltsverzeichnis" id="{67DFF076-FAF9-4A99-AD82-97EC0DF330B8}">
          <p14:sldIdLst>
            <p14:sldId id="260"/>
          </p14:sldIdLst>
        </p14:section>
        <p14:section name="Kapitel-Trenner" id="{3EB58E59-9D9A-42A9-BE73-F9DD7AAA21D9}">
          <p14:sldIdLst>
            <p14:sldId id="262"/>
          </p14:sldIdLst>
        </p14:section>
        <p14:section name="Textfolien" id="{D3A550B7-BBC8-4A5C-A19F-E329245FCF1B}">
          <p14:sldIdLst>
            <p14:sldId id="263"/>
            <p14:sldId id="336"/>
            <p14:sldId id="337"/>
            <p14:sldId id="338"/>
            <p14:sldId id="289"/>
            <p14:sldId id="339"/>
            <p14:sldId id="294"/>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 name="Tabellenfolien" id="{6F2C72C6-58FB-4DF5-8BB2-A2C1CC543C41}">
          <p14:sldIdLst/>
        </p14:section>
        <p14:section name="Diagrammfolien" id="{A2D386C0-A666-4BB0-96BE-C89E58C17CE6}">
          <p14:sldIdLst/>
        </p14:section>
        <p14:section name="Grafikfolien" id="{C7558573-0FC2-4D0C-9D9F-BF5F3681F452}">
          <p14:sldIdLst/>
        </p14:section>
        <p14:section name="Weitere Folien" id="{419CB3A0-9644-42DF-AA58-22D625BD1AF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varScale="1">
        <p:scale>
          <a:sx n="103" d="100"/>
          <a:sy n="103" d="100"/>
        </p:scale>
        <p:origin x="132" y="276"/>
      </p:cViewPr>
      <p:guideLst/>
    </p:cSldViewPr>
  </p:slideViewPr>
  <p:notesTextViewPr>
    <p:cViewPr>
      <p:scale>
        <a:sx n="1" d="1"/>
        <a:sy n="1" d="1"/>
      </p:scale>
      <p:origin x="0" y="0"/>
    </p:cViewPr>
  </p:notesTextViewPr>
  <p:sorterViewPr>
    <p:cViewPr>
      <p:scale>
        <a:sx n="100" d="100"/>
        <a:sy n="100" d="100"/>
      </p:scale>
      <p:origin x="0" y="-1395"/>
    </p:cViewPr>
  </p:sorterViewPr>
  <p:notesViewPr>
    <p:cSldViewPr snapToGrid="0" showGuides="1">
      <p:cViewPr varScale="1">
        <p:scale>
          <a:sx n="71" d="100"/>
          <a:sy n="71" d="100"/>
        </p:scale>
        <p:origin x="2964"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E39EA-C797-4066-AF6C-531B6DC49CC5}" type="datetimeFigureOut">
              <a:rPr lang="de-DE" smtClean="0"/>
              <a:t>15.12.2023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8135D-654E-4844-B1C6-048AD5F43AA1}" type="slidenum">
              <a:rPr lang="de-DE" smtClean="0"/>
              <a:t>‹#›</a:t>
            </a:fld>
            <a:endParaRPr lang="de-DE"/>
          </a:p>
        </p:txBody>
      </p:sp>
    </p:spTree>
    <p:extLst>
      <p:ext uri="{BB962C8B-B14F-4D97-AF65-F5344CB8AC3E}">
        <p14:creationId xmlns:p14="http://schemas.microsoft.com/office/powerpoint/2010/main" val="111173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4</a:t>
            </a:fld>
            <a:endParaRPr lang="de-DE"/>
          </a:p>
        </p:txBody>
      </p:sp>
    </p:spTree>
    <p:extLst>
      <p:ext uri="{BB962C8B-B14F-4D97-AF65-F5344CB8AC3E}">
        <p14:creationId xmlns:p14="http://schemas.microsoft.com/office/powerpoint/2010/main" val="208063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15</a:t>
            </a:fld>
            <a:endParaRPr lang="de-DE"/>
          </a:p>
        </p:txBody>
      </p:sp>
    </p:spTree>
    <p:extLst>
      <p:ext uri="{BB962C8B-B14F-4D97-AF65-F5344CB8AC3E}">
        <p14:creationId xmlns:p14="http://schemas.microsoft.com/office/powerpoint/2010/main" val="310869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16</a:t>
            </a:fld>
            <a:endParaRPr lang="de-DE"/>
          </a:p>
        </p:txBody>
      </p:sp>
    </p:spTree>
    <p:extLst>
      <p:ext uri="{BB962C8B-B14F-4D97-AF65-F5344CB8AC3E}">
        <p14:creationId xmlns:p14="http://schemas.microsoft.com/office/powerpoint/2010/main" val="217108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17</a:t>
            </a:fld>
            <a:endParaRPr lang="de-DE"/>
          </a:p>
        </p:txBody>
      </p:sp>
    </p:spTree>
    <p:extLst>
      <p:ext uri="{BB962C8B-B14F-4D97-AF65-F5344CB8AC3E}">
        <p14:creationId xmlns:p14="http://schemas.microsoft.com/office/powerpoint/2010/main" val="1427414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18</a:t>
            </a:fld>
            <a:endParaRPr lang="de-DE"/>
          </a:p>
        </p:txBody>
      </p:sp>
    </p:spTree>
    <p:extLst>
      <p:ext uri="{BB962C8B-B14F-4D97-AF65-F5344CB8AC3E}">
        <p14:creationId xmlns:p14="http://schemas.microsoft.com/office/powerpoint/2010/main" val="122601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19</a:t>
            </a:fld>
            <a:endParaRPr lang="de-DE"/>
          </a:p>
        </p:txBody>
      </p:sp>
    </p:spTree>
    <p:extLst>
      <p:ext uri="{BB962C8B-B14F-4D97-AF65-F5344CB8AC3E}">
        <p14:creationId xmlns:p14="http://schemas.microsoft.com/office/powerpoint/2010/main" val="174604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20</a:t>
            </a:fld>
            <a:endParaRPr lang="de-DE"/>
          </a:p>
        </p:txBody>
      </p:sp>
    </p:spTree>
    <p:extLst>
      <p:ext uri="{BB962C8B-B14F-4D97-AF65-F5344CB8AC3E}">
        <p14:creationId xmlns:p14="http://schemas.microsoft.com/office/powerpoint/2010/main" val="2062341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21</a:t>
            </a:fld>
            <a:endParaRPr lang="de-DE"/>
          </a:p>
        </p:txBody>
      </p:sp>
    </p:spTree>
    <p:extLst>
      <p:ext uri="{BB962C8B-B14F-4D97-AF65-F5344CB8AC3E}">
        <p14:creationId xmlns:p14="http://schemas.microsoft.com/office/powerpoint/2010/main" val="492968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22</a:t>
            </a:fld>
            <a:endParaRPr lang="de-DE"/>
          </a:p>
        </p:txBody>
      </p:sp>
    </p:spTree>
    <p:extLst>
      <p:ext uri="{BB962C8B-B14F-4D97-AF65-F5344CB8AC3E}">
        <p14:creationId xmlns:p14="http://schemas.microsoft.com/office/powerpoint/2010/main" val="4127732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23</a:t>
            </a:fld>
            <a:endParaRPr lang="de-DE"/>
          </a:p>
        </p:txBody>
      </p:sp>
    </p:spTree>
    <p:extLst>
      <p:ext uri="{BB962C8B-B14F-4D97-AF65-F5344CB8AC3E}">
        <p14:creationId xmlns:p14="http://schemas.microsoft.com/office/powerpoint/2010/main" val="72642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24</a:t>
            </a:fld>
            <a:endParaRPr lang="de-DE"/>
          </a:p>
        </p:txBody>
      </p:sp>
    </p:spTree>
    <p:extLst>
      <p:ext uri="{BB962C8B-B14F-4D97-AF65-F5344CB8AC3E}">
        <p14:creationId xmlns:p14="http://schemas.microsoft.com/office/powerpoint/2010/main" val="398930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5</a:t>
            </a:fld>
            <a:endParaRPr lang="de-DE"/>
          </a:p>
        </p:txBody>
      </p:sp>
    </p:spTree>
    <p:extLst>
      <p:ext uri="{BB962C8B-B14F-4D97-AF65-F5344CB8AC3E}">
        <p14:creationId xmlns:p14="http://schemas.microsoft.com/office/powerpoint/2010/main" val="3712214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25</a:t>
            </a:fld>
            <a:endParaRPr lang="de-DE"/>
          </a:p>
        </p:txBody>
      </p:sp>
    </p:spTree>
    <p:extLst>
      <p:ext uri="{BB962C8B-B14F-4D97-AF65-F5344CB8AC3E}">
        <p14:creationId xmlns:p14="http://schemas.microsoft.com/office/powerpoint/2010/main" val="2796439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26</a:t>
            </a:fld>
            <a:endParaRPr lang="de-DE"/>
          </a:p>
        </p:txBody>
      </p:sp>
    </p:spTree>
    <p:extLst>
      <p:ext uri="{BB962C8B-B14F-4D97-AF65-F5344CB8AC3E}">
        <p14:creationId xmlns:p14="http://schemas.microsoft.com/office/powerpoint/2010/main" val="4119075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27</a:t>
            </a:fld>
            <a:endParaRPr lang="de-DE"/>
          </a:p>
        </p:txBody>
      </p:sp>
    </p:spTree>
    <p:extLst>
      <p:ext uri="{BB962C8B-B14F-4D97-AF65-F5344CB8AC3E}">
        <p14:creationId xmlns:p14="http://schemas.microsoft.com/office/powerpoint/2010/main" val="2441865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28</a:t>
            </a:fld>
            <a:endParaRPr lang="de-DE"/>
          </a:p>
        </p:txBody>
      </p:sp>
    </p:spTree>
    <p:extLst>
      <p:ext uri="{BB962C8B-B14F-4D97-AF65-F5344CB8AC3E}">
        <p14:creationId xmlns:p14="http://schemas.microsoft.com/office/powerpoint/2010/main" val="2432279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29</a:t>
            </a:fld>
            <a:endParaRPr lang="de-DE"/>
          </a:p>
        </p:txBody>
      </p:sp>
    </p:spTree>
    <p:extLst>
      <p:ext uri="{BB962C8B-B14F-4D97-AF65-F5344CB8AC3E}">
        <p14:creationId xmlns:p14="http://schemas.microsoft.com/office/powerpoint/2010/main" val="4141702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30</a:t>
            </a:fld>
            <a:endParaRPr lang="de-DE"/>
          </a:p>
        </p:txBody>
      </p:sp>
    </p:spTree>
    <p:extLst>
      <p:ext uri="{BB962C8B-B14F-4D97-AF65-F5344CB8AC3E}">
        <p14:creationId xmlns:p14="http://schemas.microsoft.com/office/powerpoint/2010/main" val="282120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31</a:t>
            </a:fld>
            <a:endParaRPr lang="de-DE"/>
          </a:p>
        </p:txBody>
      </p:sp>
    </p:spTree>
    <p:extLst>
      <p:ext uri="{BB962C8B-B14F-4D97-AF65-F5344CB8AC3E}">
        <p14:creationId xmlns:p14="http://schemas.microsoft.com/office/powerpoint/2010/main" val="1296755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32</a:t>
            </a:fld>
            <a:endParaRPr lang="de-DE"/>
          </a:p>
        </p:txBody>
      </p:sp>
    </p:spTree>
    <p:extLst>
      <p:ext uri="{BB962C8B-B14F-4D97-AF65-F5344CB8AC3E}">
        <p14:creationId xmlns:p14="http://schemas.microsoft.com/office/powerpoint/2010/main" val="2669039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33</a:t>
            </a:fld>
            <a:endParaRPr lang="de-DE"/>
          </a:p>
        </p:txBody>
      </p:sp>
    </p:spTree>
    <p:extLst>
      <p:ext uri="{BB962C8B-B14F-4D97-AF65-F5344CB8AC3E}">
        <p14:creationId xmlns:p14="http://schemas.microsoft.com/office/powerpoint/2010/main" val="3244296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34</a:t>
            </a:fld>
            <a:endParaRPr lang="de-DE"/>
          </a:p>
        </p:txBody>
      </p:sp>
    </p:spTree>
    <p:extLst>
      <p:ext uri="{BB962C8B-B14F-4D97-AF65-F5344CB8AC3E}">
        <p14:creationId xmlns:p14="http://schemas.microsoft.com/office/powerpoint/2010/main" val="21545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6</a:t>
            </a:fld>
            <a:endParaRPr lang="de-DE"/>
          </a:p>
        </p:txBody>
      </p:sp>
    </p:spTree>
    <p:extLst>
      <p:ext uri="{BB962C8B-B14F-4D97-AF65-F5344CB8AC3E}">
        <p14:creationId xmlns:p14="http://schemas.microsoft.com/office/powerpoint/2010/main" val="1648757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35</a:t>
            </a:fld>
            <a:endParaRPr lang="de-DE"/>
          </a:p>
        </p:txBody>
      </p:sp>
    </p:spTree>
    <p:extLst>
      <p:ext uri="{BB962C8B-B14F-4D97-AF65-F5344CB8AC3E}">
        <p14:creationId xmlns:p14="http://schemas.microsoft.com/office/powerpoint/2010/main" val="2498138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36</a:t>
            </a:fld>
            <a:endParaRPr lang="de-DE"/>
          </a:p>
        </p:txBody>
      </p:sp>
    </p:spTree>
    <p:extLst>
      <p:ext uri="{BB962C8B-B14F-4D97-AF65-F5344CB8AC3E}">
        <p14:creationId xmlns:p14="http://schemas.microsoft.com/office/powerpoint/2010/main" val="198898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7</a:t>
            </a:fld>
            <a:endParaRPr lang="de-DE"/>
          </a:p>
        </p:txBody>
      </p:sp>
    </p:spTree>
    <p:extLst>
      <p:ext uri="{BB962C8B-B14F-4D97-AF65-F5344CB8AC3E}">
        <p14:creationId xmlns:p14="http://schemas.microsoft.com/office/powerpoint/2010/main" val="116206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10</a:t>
            </a:fld>
            <a:endParaRPr lang="de-DE"/>
          </a:p>
        </p:txBody>
      </p:sp>
    </p:spTree>
    <p:extLst>
      <p:ext uri="{BB962C8B-B14F-4D97-AF65-F5344CB8AC3E}">
        <p14:creationId xmlns:p14="http://schemas.microsoft.com/office/powerpoint/2010/main" val="4146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11</a:t>
            </a:fld>
            <a:endParaRPr lang="de-DE"/>
          </a:p>
        </p:txBody>
      </p:sp>
    </p:spTree>
    <p:extLst>
      <p:ext uri="{BB962C8B-B14F-4D97-AF65-F5344CB8AC3E}">
        <p14:creationId xmlns:p14="http://schemas.microsoft.com/office/powerpoint/2010/main" val="387770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12</a:t>
            </a:fld>
            <a:endParaRPr lang="de-DE"/>
          </a:p>
        </p:txBody>
      </p:sp>
    </p:spTree>
    <p:extLst>
      <p:ext uri="{BB962C8B-B14F-4D97-AF65-F5344CB8AC3E}">
        <p14:creationId xmlns:p14="http://schemas.microsoft.com/office/powerpoint/2010/main" val="3621745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13</a:t>
            </a:fld>
            <a:endParaRPr lang="de-DE"/>
          </a:p>
        </p:txBody>
      </p:sp>
    </p:spTree>
    <p:extLst>
      <p:ext uri="{BB962C8B-B14F-4D97-AF65-F5344CB8AC3E}">
        <p14:creationId xmlns:p14="http://schemas.microsoft.com/office/powerpoint/2010/main" val="167301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FCEC26-D181-4CB4-B665-D6D96AE6AE52}" type="slidenum">
              <a:rPr lang="de-DE" smtClean="0"/>
              <a:t>14</a:t>
            </a:fld>
            <a:endParaRPr lang="de-DE"/>
          </a:p>
        </p:txBody>
      </p:sp>
    </p:spTree>
    <p:extLst>
      <p:ext uri="{BB962C8B-B14F-4D97-AF65-F5344CB8AC3E}">
        <p14:creationId xmlns:p14="http://schemas.microsoft.com/office/powerpoint/2010/main" val="2341871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 mit Siegel">
    <p:bg bwMode="gray">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8F51F94-1D30-9733-653C-0414356014D1}"/>
              </a:ext>
              <a:ext uri="{C183D7F6-B498-43B3-948B-1728B52AA6E4}">
                <adec:decorative xmlns:adec="http://schemas.microsoft.com/office/drawing/2017/decorative" val="1"/>
              </a:ext>
            </a:extLst>
          </p:cNvPr>
          <p:cNvPicPr>
            <a:picLocks noChangeAspect="1"/>
          </p:cNvPicPr>
          <p:nvPr/>
        </p:nvPicPr>
        <p:blipFill rotWithShape="1">
          <a:blip r:embed="rId2">
            <a:alphaModFix amt="30000"/>
          </a:blip>
          <a:srcRect r="14894" b="9397"/>
          <a:stretch/>
        </p:blipFill>
        <p:spPr>
          <a:xfrm>
            <a:off x="6096000" y="368299"/>
            <a:ext cx="6096000" cy="6489701"/>
          </a:xfrm>
          <a:prstGeom prst="rect">
            <a:avLst/>
          </a:prstGeom>
        </p:spPr>
      </p:pic>
      <p:pic>
        <p:nvPicPr>
          <p:cNvPr id="5" name="Grafik 4">
            <a:extLst>
              <a:ext uri="{FF2B5EF4-FFF2-40B4-BE49-F238E27FC236}">
                <a16:creationId xmlns:a16="http://schemas.microsoft.com/office/drawing/2014/main" id="{89AB50A7-6D35-8AE8-82AA-4473662FC45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912" y="374214"/>
            <a:ext cx="2808000" cy="313057"/>
          </a:xfrm>
          <a:prstGeom prst="rect">
            <a:avLst/>
          </a:prstGeom>
        </p:spPr>
      </p:pic>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bwMode="white">
          <a:xfrm>
            <a:off x="442913" y="1881188"/>
            <a:ext cx="11341100" cy="1440000"/>
          </a:xfrm>
        </p:spPr>
        <p:txBody>
          <a:bodyPr anchor="t" anchorCtr="0"/>
          <a:lstStyle>
            <a:lvl1pPr algn="l">
              <a:lnSpc>
                <a:spcPct val="100000"/>
              </a:lnSpc>
              <a:defRPr sz="4800">
                <a:solidFill>
                  <a:schemeClr val="bg2"/>
                </a:solidFill>
              </a:defRPr>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bwMode="white">
          <a:xfrm>
            <a:off x="442913" y="3429000"/>
            <a:ext cx="11341100" cy="972000"/>
          </a:xfrm>
          <a:noFill/>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bwMode="white">
          <a:xfrm>
            <a:off x="442913" y="4848906"/>
            <a:ext cx="8532812"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639710081"/>
      </p:ext>
    </p:extLst>
  </p:cSld>
  <p:clrMapOvr>
    <a:masterClrMapping/>
  </p:clrMapOvr>
  <p:extLst>
    <p:ext uri="{DCECCB84-F9BA-43D5-87BE-67443E8EF086}">
      <p15:sldGuideLst xmlns:p15="http://schemas.microsoft.com/office/powerpoint/2012/main">
        <p15:guide id="4" orient="horz" pos="2160">
          <p15:clr>
            <a:srgbClr val="FBAE40"/>
          </p15:clr>
        </p15:guide>
        <p15:guide id="5" orient="horz" pos="1185">
          <p15:clr>
            <a:srgbClr val="FBAE40"/>
          </p15:clr>
        </p15:guide>
        <p15:guide id="6" pos="279">
          <p15:clr>
            <a:srgbClr val="FBAE40"/>
          </p15:clr>
        </p15:guide>
        <p15:guide id="7" pos="7423">
          <p15:clr>
            <a:srgbClr val="FBAE40"/>
          </p15:clr>
        </p15:guide>
        <p15:guide id="8" orient="horz" pos="2092">
          <p15:clr>
            <a:srgbClr val="FBAE40"/>
          </p15:clr>
        </p15:guide>
        <p15:guide id="9" orient="horz" pos="2772">
          <p15:clr>
            <a:srgbClr val="FBAE40"/>
          </p15:clr>
        </p15:guide>
        <p15:guide id="10" orient="horz" pos="3045">
          <p15:clr>
            <a:srgbClr val="FBAE40"/>
          </p15:clr>
        </p15:guide>
        <p15:guide id="11" orient="horz" pos="413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mit Grafik rechts">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B7E1EDD9-4925-1F24-10E5-D3A9F49FA098}"/>
              </a:ext>
            </a:extLst>
          </p:cNvPr>
          <p:cNvSpPr>
            <a:spLocks noGrp="1"/>
          </p:cNvSpPr>
          <p:nvPr>
            <p:ph type="pic" sz="quarter" idx="13"/>
          </p:nvPr>
        </p:nvSpPr>
        <p:spPr>
          <a:xfrm>
            <a:off x="7212012" y="0"/>
            <a:ext cx="4979987" cy="6858000"/>
          </a:xfrm>
        </p:spPr>
        <p:txBody>
          <a:bodyPr/>
          <a:lstStyle/>
          <a:p>
            <a:r>
              <a:rPr lang="en-US"/>
              <a:t>Click icon to add picture</a:t>
            </a:r>
            <a:endParaRPr lang="de-DE"/>
          </a:p>
        </p:txBody>
      </p:sp>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a:xfrm>
            <a:off x="442913" y="365125"/>
            <a:ext cx="6480000" cy="1325563"/>
          </a:xfrm>
        </p:spPr>
        <p:txBody>
          <a:bodyPr/>
          <a:lstStyle/>
          <a:p>
            <a:r>
              <a:rPr lang="en-US"/>
              <a:t>Click to edit Master title style</a:t>
            </a:r>
            <a:endParaRPr lang="de-DE" dirty="0"/>
          </a:p>
        </p:txBody>
      </p:sp>
      <p:sp>
        <p:nvSpPr>
          <p:cNvPr id="4" name="Textplatzhalter 5">
            <a:extLst>
              <a:ext uri="{FF2B5EF4-FFF2-40B4-BE49-F238E27FC236}">
                <a16:creationId xmlns:a16="http://schemas.microsoft.com/office/drawing/2014/main" id="{7FE1C6C9-F1BB-1FEC-A71A-7BC83427071B}"/>
              </a:ext>
            </a:extLst>
          </p:cNvPr>
          <p:cNvSpPr>
            <a:spLocks noGrp="1"/>
          </p:cNvSpPr>
          <p:nvPr>
            <p:ph type="body" sz="quarter" idx="14"/>
          </p:nvPr>
        </p:nvSpPr>
        <p:spPr>
          <a:xfrm>
            <a:off x="442913" y="1881188"/>
            <a:ext cx="6481762"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Datumsplatzhalter 5">
            <a:extLst>
              <a:ext uri="{FF2B5EF4-FFF2-40B4-BE49-F238E27FC236}">
                <a16:creationId xmlns:a16="http://schemas.microsoft.com/office/drawing/2014/main" id="{DFC904A4-AB75-5077-13AC-7D4D63543C3B}"/>
              </a:ext>
            </a:extLst>
          </p:cNvPr>
          <p:cNvSpPr>
            <a:spLocks noGrp="1"/>
          </p:cNvSpPr>
          <p:nvPr>
            <p:ph type="dt" sz="half" idx="15"/>
          </p:nvPr>
        </p:nvSpPr>
        <p:spPr/>
        <p:txBody>
          <a:bodyPr/>
          <a:lstStyle/>
          <a:p>
            <a:fld id="{B967A569-B4F2-42B5-A9BE-DEAC5BE1F258}" type="datetime4">
              <a:rPr lang="de-DE" smtClean="0"/>
              <a:t>15. Dezember 2023</a:t>
            </a:fld>
            <a:endParaRPr lang="de-DE" dirty="0"/>
          </a:p>
        </p:txBody>
      </p:sp>
      <p:sp>
        <p:nvSpPr>
          <p:cNvPr id="10" name="Fußzeilenplatzhalter 9">
            <a:extLst>
              <a:ext uri="{FF2B5EF4-FFF2-40B4-BE49-F238E27FC236}">
                <a16:creationId xmlns:a16="http://schemas.microsoft.com/office/drawing/2014/main" id="{691CD8F6-A976-00D9-FD39-3B1193F8C822}"/>
              </a:ext>
            </a:extLst>
          </p:cNvPr>
          <p:cNvSpPr>
            <a:spLocks noGrp="1"/>
          </p:cNvSpPr>
          <p:nvPr>
            <p:ph type="ftr" sz="quarter" idx="16"/>
          </p:nvPr>
        </p:nvSpPr>
        <p:spPr/>
        <p:txBody>
          <a:bodyPr/>
          <a:lstStyle/>
          <a:p>
            <a:r>
              <a:rPr lang="de-DE"/>
              <a:t>Albert-Ludwigs-Universität Freiburg | Präsentationstitel |</a:t>
            </a:r>
            <a:endParaRPr lang="de-DE" dirty="0"/>
          </a:p>
        </p:txBody>
      </p:sp>
      <p:sp>
        <p:nvSpPr>
          <p:cNvPr id="11" name="Foliennummernplatzhalter 10">
            <a:extLst>
              <a:ext uri="{FF2B5EF4-FFF2-40B4-BE49-F238E27FC236}">
                <a16:creationId xmlns:a16="http://schemas.microsoft.com/office/drawing/2014/main" id="{98ED63FB-F266-5C37-65E3-D855BCC39386}"/>
              </a:ext>
            </a:extLst>
          </p:cNvPr>
          <p:cNvSpPr>
            <a:spLocks noGrp="1"/>
          </p:cNvSpPr>
          <p:nvPr>
            <p:ph type="sldNum" sz="quarter" idx="17"/>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2243285971"/>
      </p:ext>
    </p:extLst>
  </p:cSld>
  <p:clrMapOvr>
    <a:masterClrMapping/>
  </p:clrMapOvr>
  <p:extLst>
    <p:ext uri="{DCECCB84-F9BA-43D5-87BE-67443E8EF086}">
      <p15:sldGuideLst xmlns:p15="http://schemas.microsoft.com/office/powerpoint/2012/main">
        <p15:guide id="2" pos="4543">
          <p15:clr>
            <a:srgbClr val="FBAE40"/>
          </p15:clr>
        </p15:guide>
        <p15:guide id="4" orient="horz" pos="1185">
          <p15:clr>
            <a:srgbClr val="FBAE40"/>
          </p15:clr>
        </p15:guide>
        <p15:guide id="5" pos="4362">
          <p15:clr>
            <a:srgbClr val="FBAE40"/>
          </p15:clr>
        </p15:guide>
        <p15:guide id="6" pos="279">
          <p15:clr>
            <a:srgbClr val="FBAE40"/>
          </p15:clr>
        </p15:guide>
        <p15:guide id="7" orient="horz" pos="232">
          <p15:clr>
            <a:srgbClr val="FBAE40"/>
          </p15:clr>
        </p15:guide>
        <p15:guide id="8" orient="horz" pos="39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mit Grafik links">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B7E1EDD9-4925-1F24-10E5-D3A9F49FA098}"/>
              </a:ext>
            </a:extLst>
          </p:cNvPr>
          <p:cNvSpPr>
            <a:spLocks noGrp="1"/>
          </p:cNvSpPr>
          <p:nvPr>
            <p:ph type="pic" sz="quarter" idx="13"/>
          </p:nvPr>
        </p:nvSpPr>
        <p:spPr>
          <a:xfrm>
            <a:off x="0" y="0"/>
            <a:ext cx="4979987" cy="6858000"/>
          </a:xfrm>
        </p:spPr>
        <p:txBody>
          <a:bodyPr/>
          <a:lstStyle/>
          <a:p>
            <a:r>
              <a:rPr lang="en-US"/>
              <a:t>Click icon to add picture</a:t>
            </a:r>
            <a:endParaRPr lang="de-DE"/>
          </a:p>
        </p:txBody>
      </p:sp>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a:xfrm>
            <a:off x="5303838" y="368300"/>
            <a:ext cx="6480000" cy="1325563"/>
          </a:xfrm>
        </p:spPr>
        <p:txBody>
          <a:bodyPr/>
          <a:lstStyle/>
          <a:p>
            <a:r>
              <a:rPr lang="en-US"/>
              <a:t>Click to edit Master title style</a:t>
            </a:r>
            <a:endParaRPr lang="de-DE" dirty="0"/>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329847CA-4A0E-4787-AD7E-7EC6F67D1279}"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4" name="Textplatzhalter 5">
            <a:extLst>
              <a:ext uri="{FF2B5EF4-FFF2-40B4-BE49-F238E27FC236}">
                <a16:creationId xmlns:a16="http://schemas.microsoft.com/office/drawing/2014/main" id="{98D399DE-B716-1EC9-0CEA-9D72833AB9D3}"/>
              </a:ext>
            </a:extLst>
          </p:cNvPr>
          <p:cNvSpPr>
            <a:spLocks noGrp="1"/>
          </p:cNvSpPr>
          <p:nvPr>
            <p:ph type="body" sz="quarter" idx="14"/>
          </p:nvPr>
        </p:nvSpPr>
        <p:spPr>
          <a:xfrm>
            <a:off x="5303838" y="1881188"/>
            <a:ext cx="6481762"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3" name="Fußzeilenplatzhalter 2">
            <a:extLst>
              <a:ext uri="{FF2B5EF4-FFF2-40B4-BE49-F238E27FC236}">
                <a16:creationId xmlns:a16="http://schemas.microsoft.com/office/drawing/2014/main" id="{A70EF002-783F-D573-B7E6-6615AB34F891}"/>
              </a:ext>
            </a:extLst>
          </p:cNvPr>
          <p:cNvSpPr>
            <a:spLocks noGrp="1"/>
          </p:cNvSpPr>
          <p:nvPr>
            <p:ph type="ftr" sz="quarter" idx="15"/>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3703246789"/>
      </p:ext>
    </p:extLst>
  </p:cSld>
  <p:clrMapOvr>
    <a:masterClrMapping/>
  </p:clrMapOvr>
  <p:extLst>
    <p:ext uri="{DCECCB84-F9BA-43D5-87BE-67443E8EF086}">
      <p15:sldGuideLst xmlns:p15="http://schemas.microsoft.com/office/powerpoint/2012/main">
        <p15:guide id="3" pos="3341">
          <p15:clr>
            <a:srgbClr val="FBAE40"/>
          </p15:clr>
        </p15:guide>
        <p15:guide id="5" orient="horz" pos="1185">
          <p15:clr>
            <a:srgbClr val="FBAE40"/>
          </p15:clr>
        </p15:guide>
        <p15:guide id="6" pos="7423">
          <p15:clr>
            <a:srgbClr val="FBAE40"/>
          </p15:clr>
        </p15:guide>
        <p15:guide id="7" orient="horz" pos="232">
          <p15:clr>
            <a:srgbClr val="FBAE40"/>
          </p15:clr>
        </p15:guide>
        <p15:guide id="8" orient="horz" pos="1071">
          <p15:clr>
            <a:srgbClr val="FBAE40"/>
          </p15:clr>
        </p15:guide>
        <p15:guide id="9" orient="horz" pos="390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mi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194723BF-B4D4-45CD-96F5-E6F5EB1C36CB}"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540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abellenplatzhalter 3">
            <a:extLst>
              <a:ext uri="{FF2B5EF4-FFF2-40B4-BE49-F238E27FC236}">
                <a16:creationId xmlns:a16="http://schemas.microsoft.com/office/drawing/2014/main" id="{48C92948-6704-93C1-2A4D-949D9BBEF96E}"/>
              </a:ext>
            </a:extLst>
          </p:cNvPr>
          <p:cNvSpPr>
            <a:spLocks noGrp="1"/>
          </p:cNvSpPr>
          <p:nvPr>
            <p:ph type="tbl" sz="quarter" idx="14"/>
          </p:nvPr>
        </p:nvSpPr>
        <p:spPr>
          <a:xfrm>
            <a:off x="6383338" y="1881188"/>
            <a:ext cx="5400675" cy="4319587"/>
          </a:xfrm>
        </p:spPr>
        <p:txBody>
          <a:bodyPr/>
          <a:lstStyle/>
          <a:p>
            <a:r>
              <a:rPr lang="en-US"/>
              <a:t>Click icon to add table</a:t>
            </a:r>
            <a:endParaRPr lang="de-DE"/>
          </a:p>
        </p:txBody>
      </p:sp>
    </p:spTree>
    <p:extLst>
      <p:ext uri="{BB962C8B-B14F-4D97-AF65-F5344CB8AC3E}">
        <p14:creationId xmlns:p14="http://schemas.microsoft.com/office/powerpoint/2010/main" val="156960055"/>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B2C2E0D7-FF65-4600-B93A-0A9B6781FE9F}"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4" name="Tabellenplatzhalter 3">
            <a:extLst>
              <a:ext uri="{FF2B5EF4-FFF2-40B4-BE49-F238E27FC236}">
                <a16:creationId xmlns:a16="http://schemas.microsoft.com/office/drawing/2014/main" id="{1DE7A30A-44AD-A30B-7DB6-30E65FFDC77A}"/>
              </a:ext>
            </a:extLst>
          </p:cNvPr>
          <p:cNvSpPr>
            <a:spLocks noGrp="1"/>
          </p:cNvSpPr>
          <p:nvPr>
            <p:ph type="tbl" sz="quarter" idx="13"/>
          </p:nvPr>
        </p:nvSpPr>
        <p:spPr>
          <a:xfrm>
            <a:off x="442913" y="1881188"/>
            <a:ext cx="11341099" cy="4319587"/>
          </a:xfrm>
        </p:spPr>
        <p:txBody>
          <a:bodyPr/>
          <a:lstStyle/>
          <a:p>
            <a:r>
              <a:rPr lang="en-US"/>
              <a:t>Click icon to add table</a:t>
            </a:r>
            <a:endParaRPr lang="de-DE"/>
          </a:p>
        </p:txBody>
      </p:sp>
      <p:sp>
        <p:nvSpPr>
          <p:cNvPr id="3" name="Fußzeilenplatzhalter 2">
            <a:extLst>
              <a:ext uri="{FF2B5EF4-FFF2-40B4-BE49-F238E27FC236}">
                <a16:creationId xmlns:a16="http://schemas.microsoft.com/office/drawing/2014/main" id="{84509872-0E94-2A47-6867-88F8F5957609}"/>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3641534195"/>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martArt-Grafi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0391E9DB-804C-4793-A243-A9ABF7F0ACDE}"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SmartArt-Platzhalter 4">
            <a:extLst>
              <a:ext uri="{FF2B5EF4-FFF2-40B4-BE49-F238E27FC236}">
                <a16:creationId xmlns:a16="http://schemas.microsoft.com/office/drawing/2014/main" id="{857443B4-450E-4531-16B0-F56D501177E6}"/>
              </a:ext>
            </a:extLst>
          </p:cNvPr>
          <p:cNvSpPr>
            <a:spLocks noGrp="1"/>
          </p:cNvSpPr>
          <p:nvPr>
            <p:ph type="dgm" sz="quarter" idx="13"/>
          </p:nvPr>
        </p:nvSpPr>
        <p:spPr>
          <a:xfrm>
            <a:off x="442913" y="1881188"/>
            <a:ext cx="11341099" cy="4319587"/>
          </a:xfrm>
        </p:spPr>
        <p:txBody>
          <a:bodyPr/>
          <a:lstStyle/>
          <a:p>
            <a:r>
              <a:rPr lang="en-US"/>
              <a:t>Click icon to add SmartArt graphic</a:t>
            </a:r>
            <a:endParaRPr lang="de-DE"/>
          </a:p>
        </p:txBody>
      </p:sp>
      <p:sp>
        <p:nvSpPr>
          <p:cNvPr id="3" name="Fußzeilenplatzhalter 2">
            <a:extLst>
              <a:ext uri="{FF2B5EF4-FFF2-40B4-BE49-F238E27FC236}">
                <a16:creationId xmlns:a16="http://schemas.microsoft.com/office/drawing/2014/main" id="{C52D4E16-F7A9-7731-E707-B6D9EACD45FA}"/>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2123792890"/>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mit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51D56819-4C1E-4EC4-8EF9-B2C5494DBA94}"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540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Diagrammplatzhalter 4">
            <a:extLst>
              <a:ext uri="{FF2B5EF4-FFF2-40B4-BE49-F238E27FC236}">
                <a16:creationId xmlns:a16="http://schemas.microsoft.com/office/drawing/2014/main" id="{069BC955-65F2-1CC2-C1EC-8AC25932A074}"/>
              </a:ext>
            </a:extLst>
          </p:cNvPr>
          <p:cNvSpPr>
            <a:spLocks noGrp="1"/>
          </p:cNvSpPr>
          <p:nvPr>
            <p:ph type="chart" sz="quarter" idx="14"/>
          </p:nvPr>
        </p:nvSpPr>
        <p:spPr>
          <a:xfrm>
            <a:off x="6383337" y="1881189"/>
            <a:ext cx="5400675" cy="4319586"/>
          </a:xfrm>
        </p:spPr>
        <p:txBody>
          <a:bodyPr/>
          <a:lstStyle/>
          <a:p>
            <a:r>
              <a:rPr lang="en-US"/>
              <a:t>Click icon to add chart</a:t>
            </a:r>
            <a:endParaRPr lang="de-DE"/>
          </a:p>
        </p:txBody>
      </p:sp>
    </p:spTree>
    <p:extLst>
      <p:ext uri="{BB962C8B-B14F-4D97-AF65-F5344CB8AC3E}">
        <p14:creationId xmlns:p14="http://schemas.microsoft.com/office/powerpoint/2010/main" val="1351492351"/>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Diagram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67E63071-64C8-461D-BD36-0D095F68C6C7}"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Diagrammplatzhalter 4">
            <a:extLst>
              <a:ext uri="{FF2B5EF4-FFF2-40B4-BE49-F238E27FC236}">
                <a16:creationId xmlns:a16="http://schemas.microsoft.com/office/drawing/2014/main" id="{069BC955-65F2-1CC2-C1EC-8AC25932A074}"/>
              </a:ext>
            </a:extLst>
          </p:cNvPr>
          <p:cNvSpPr>
            <a:spLocks noGrp="1"/>
          </p:cNvSpPr>
          <p:nvPr>
            <p:ph type="chart" sz="quarter" idx="14"/>
          </p:nvPr>
        </p:nvSpPr>
        <p:spPr>
          <a:xfrm>
            <a:off x="6383337" y="1881189"/>
            <a:ext cx="5400675" cy="4319586"/>
          </a:xfrm>
        </p:spPr>
        <p:txBody>
          <a:bodyPr/>
          <a:lstStyle/>
          <a:p>
            <a:r>
              <a:rPr lang="en-US"/>
              <a:t>Click icon to add chart</a:t>
            </a:r>
            <a:endParaRPr lang="de-DE"/>
          </a:p>
        </p:txBody>
      </p:sp>
      <p:sp>
        <p:nvSpPr>
          <p:cNvPr id="3" name="Diagrammplatzhalter 4">
            <a:extLst>
              <a:ext uri="{FF2B5EF4-FFF2-40B4-BE49-F238E27FC236}">
                <a16:creationId xmlns:a16="http://schemas.microsoft.com/office/drawing/2014/main" id="{9825D48E-9B5A-7324-51C8-CCE3F77DFF75}"/>
              </a:ext>
            </a:extLst>
          </p:cNvPr>
          <p:cNvSpPr>
            <a:spLocks noGrp="1"/>
          </p:cNvSpPr>
          <p:nvPr>
            <p:ph type="chart" sz="quarter" idx="15"/>
          </p:nvPr>
        </p:nvSpPr>
        <p:spPr>
          <a:xfrm>
            <a:off x="442913" y="1881189"/>
            <a:ext cx="5400675" cy="4319586"/>
          </a:xfrm>
        </p:spPr>
        <p:txBody>
          <a:bodyPr/>
          <a:lstStyle/>
          <a:p>
            <a:r>
              <a:rPr lang="en-US"/>
              <a:t>Click icon to add chart</a:t>
            </a:r>
            <a:endParaRPr lang="de-DE"/>
          </a:p>
        </p:txBody>
      </p:sp>
    </p:spTree>
    <p:extLst>
      <p:ext uri="{BB962C8B-B14F-4D97-AF65-F5344CB8AC3E}">
        <p14:creationId xmlns:p14="http://schemas.microsoft.com/office/powerpoint/2010/main" val="2330171820"/>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BEA97743-7D3D-49A0-AC6F-04E4597C9C9D}"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10" name="Diagrammplatzhalter 9">
            <a:extLst>
              <a:ext uri="{FF2B5EF4-FFF2-40B4-BE49-F238E27FC236}">
                <a16:creationId xmlns:a16="http://schemas.microsoft.com/office/drawing/2014/main" id="{BA090DC4-B5CE-1475-95F0-060F40615706}"/>
              </a:ext>
            </a:extLst>
          </p:cNvPr>
          <p:cNvSpPr>
            <a:spLocks noGrp="1"/>
          </p:cNvSpPr>
          <p:nvPr>
            <p:ph type="chart" sz="quarter" idx="13"/>
          </p:nvPr>
        </p:nvSpPr>
        <p:spPr>
          <a:xfrm>
            <a:off x="442913" y="1881188"/>
            <a:ext cx="11341099" cy="4319587"/>
          </a:xfrm>
        </p:spPr>
        <p:txBody>
          <a:bodyPr/>
          <a:lstStyle/>
          <a:p>
            <a:r>
              <a:rPr lang="en-US"/>
              <a:t>Click icon to add chart</a:t>
            </a:r>
            <a:endParaRPr lang="de-DE"/>
          </a:p>
        </p:txBody>
      </p:sp>
      <p:sp>
        <p:nvSpPr>
          <p:cNvPr id="3" name="Fußzeilenplatzhalter 2">
            <a:extLst>
              <a:ext uri="{FF2B5EF4-FFF2-40B4-BE49-F238E27FC236}">
                <a16:creationId xmlns:a16="http://schemas.microsoft.com/office/drawing/2014/main" id="{77911CA5-9BAE-ABC4-8833-FD3A9ED6184B}"/>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2078499623"/>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agramm und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C067E68A-B641-4BC1-8F0B-E8E1BB38C18C}"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3" name="Diagrammplatzhalter 4">
            <a:extLst>
              <a:ext uri="{FF2B5EF4-FFF2-40B4-BE49-F238E27FC236}">
                <a16:creationId xmlns:a16="http://schemas.microsoft.com/office/drawing/2014/main" id="{9825D48E-9B5A-7324-51C8-CCE3F77DFF75}"/>
              </a:ext>
            </a:extLst>
          </p:cNvPr>
          <p:cNvSpPr>
            <a:spLocks noGrp="1"/>
          </p:cNvSpPr>
          <p:nvPr>
            <p:ph type="chart" sz="quarter" idx="15"/>
          </p:nvPr>
        </p:nvSpPr>
        <p:spPr>
          <a:xfrm>
            <a:off x="442913" y="1881189"/>
            <a:ext cx="5400675" cy="4319586"/>
          </a:xfrm>
        </p:spPr>
        <p:txBody>
          <a:bodyPr/>
          <a:lstStyle/>
          <a:p>
            <a:r>
              <a:rPr lang="en-US"/>
              <a:t>Click icon to add chart</a:t>
            </a:r>
            <a:endParaRPr lang="de-DE"/>
          </a:p>
        </p:txBody>
      </p:sp>
      <p:sp>
        <p:nvSpPr>
          <p:cNvPr id="6" name="Tabellenplatzhalter 5">
            <a:extLst>
              <a:ext uri="{FF2B5EF4-FFF2-40B4-BE49-F238E27FC236}">
                <a16:creationId xmlns:a16="http://schemas.microsoft.com/office/drawing/2014/main" id="{B878F67D-8A5E-8719-9EAD-817E3BD5D58A}"/>
              </a:ext>
            </a:extLst>
          </p:cNvPr>
          <p:cNvSpPr>
            <a:spLocks noGrp="1"/>
          </p:cNvSpPr>
          <p:nvPr>
            <p:ph type="tbl" sz="quarter" idx="16"/>
          </p:nvPr>
        </p:nvSpPr>
        <p:spPr>
          <a:xfrm>
            <a:off x="6383338" y="1881188"/>
            <a:ext cx="5400675" cy="4319587"/>
          </a:xfrm>
        </p:spPr>
        <p:txBody>
          <a:bodyPr/>
          <a:lstStyle/>
          <a:p>
            <a:r>
              <a:rPr lang="en-US"/>
              <a:t>Click icon to add table</a:t>
            </a:r>
            <a:endParaRPr lang="de-DE"/>
          </a:p>
        </p:txBody>
      </p:sp>
    </p:spTree>
    <p:extLst>
      <p:ext uri="{BB962C8B-B14F-4D97-AF65-F5344CB8AC3E}">
        <p14:creationId xmlns:p14="http://schemas.microsoft.com/office/powerpoint/2010/main" val="3485163217"/>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afik - Vollbild">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CB29243D-F0F4-C387-9878-4F6B9CCCA5FC}"/>
              </a:ext>
            </a:extLst>
          </p:cNvPr>
          <p:cNvSpPr>
            <a:spLocks noGrp="1"/>
          </p:cNvSpPr>
          <p:nvPr>
            <p:ph type="pic" sz="quarter" idx="14"/>
          </p:nvPr>
        </p:nvSpPr>
        <p:spPr>
          <a:xfrm>
            <a:off x="0" y="0"/>
            <a:ext cx="12192000" cy="6858000"/>
          </a:xfrm>
        </p:spPr>
        <p:txBody>
          <a:bodyPr/>
          <a:lstStyle/>
          <a:p>
            <a:r>
              <a:rPr lang="en-US"/>
              <a:t>Click icon to add picture</a:t>
            </a:r>
            <a:endParaRPr lang="de-DE"/>
          </a:p>
        </p:txBody>
      </p:sp>
      <p:sp>
        <p:nvSpPr>
          <p:cNvPr id="5" name="Datumsplatzhalter 4">
            <a:extLst>
              <a:ext uri="{FF2B5EF4-FFF2-40B4-BE49-F238E27FC236}">
                <a16:creationId xmlns:a16="http://schemas.microsoft.com/office/drawing/2014/main" id="{AD0F8B47-AB4B-D5CF-9E17-FEC86D3DEAE7}"/>
              </a:ext>
            </a:extLst>
          </p:cNvPr>
          <p:cNvSpPr>
            <a:spLocks noGrp="1"/>
          </p:cNvSpPr>
          <p:nvPr>
            <p:ph type="dt" sz="half" idx="10"/>
          </p:nvPr>
        </p:nvSpPr>
        <p:spPr/>
        <p:txBody>
          <a:bodyPr/>
          <a:lstStyle/>
          <a:p>
            <a:fld id="{87D8877D-3C2B-40A9-BF6C-EA4B928DB76D}" type="datetime4">
              <a:rPr lang="de-DE" smtClean="0"/>
              <a:t>15. Dezember 2023</a:t>
            </a:fld>
            <a:endParaRPr lang="de-DE" dirty="0"/>
          </a:p>
        </p:txBody>
      </p:sp>
      <p:sp>
        <p:nvSpPr>
          <p:cNvPr id="6" name="Fußzeilenplatzhalter 5">
            <a:extLst>
              <a:ext uri="{FF2B5EF4-FFF2-40B4-BE49-F238E27FC236}">
                <a16:creationId xmlns:a16="http://schemas.microsoft.com/office/drawing/2014/main" id="{9B541BBE-4DA8-F563-0B31-0687A0BBAB5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7" name="Foliennummernplatzhalter 6">
            <a:extLst>
              <a:ext uri="{FF2B5EF4-FFF2-40B4-BE49-F238E27FC236}">
                <a16:creationId xmlns:a16="http://schemas.microsoft.com/office/drawing/2014/main" id="{67C646BD-B5B7-07D4-6124-846ED9349027}"/>
              </a:ext>
            </a:extLst>
          </p:cNvPr>
          <p:cNvSpPr>
            <a:spLocks noGrp="1"/>
          </p:cNvSpPr>
          <p:nvPr>
            <p:ph type="sldNum" sz="quarter" idx="12"/>
          </p:nvPr>
        </p:nvSpPr>
        <p:spPr/>
        <p:txBody>
          <a:bodyPr/>
          <a:lstStyle/>
          <a:p>
            <a:fld id="{C2571F0E-BA57-4409-A3A5-945CC828A36E}" type="slidenum">
              <a:rPr lang="de-DE" smtClean="0"/>
              <a:pPr/>
              <a:t>‹#›</a:t>
            </a:fld>
            <a:endParaRPr lang="de-DE" dirty="0"/>
          </a:p>
        </p:txBody>
      </p:sp>
      <p:pic>
        <p:nvPicPr>
          <p:cNvPr id="9" name="Wortmarke">
            <a:extLst>
              <a:ext uri="{FF2B5EF4-FFF2-40B4-BE49-F238E27FC236}">
                <a16:creationId xmlns:a16="http://schemas.microsoft.com/office/drawing/2014/main" id="{7C06B58E-8151-74FB-9F85-B78E89241F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4106828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mit Fremdlogos">
    <p:bg>
      <p:bgPr>
        <a:solidFill>
          <a:schemeClr val="tx1"/>
        </a:solidFill>
        <a:effectLst/>
      </p:bgPr>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87EEEFF-F197-DA39-3007-CE63560C1829}"/>
              </a:ext>
            </a:extLst>
          </p:cNvPr>
          <p:cNvPicPr>
            <a:picLocks noChangeAspect="1"/>
          </p:cNvPicPr>
          <p:nvPr/>
        </p:nvPicPr>
        <p:blipFill rotWithShape="1">
          <a:blip r:embed="rId2">
            <a:alphaModFix amt="20000"/>
          </a:blip>
          <a:srcRect b="9463"/>
          <a:stretch/>
        </p:blipFill>
        <p:spPr>
          <a:xfrm>
            <a:off x="4695296" y="373044"/>
            <a:ext cx="7162800" cy="6484956"/>
          </a:xfrm>
          <a:prstGeom prst="rect">
            <a:avLst/>
          </a:prstGeom>
        </p:spPr>
      </p:pic>
      <p:pic>
        <p:nvPicPr>
          <p:cNvPr id="5" name="Grafik 4">
            <a:extLst>
              <a:ext uri="{FF2B5EF4-FFF2-40B4-BE49-F238E27FC236}">
                <a16:creationId xmlns:a16="http://schemas.microsoft.com/office/drawing/2014/main" id="{89AB50A7-6D35-8AE8-82AA-4473662FC4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912" y="374214"/>
            <a:ext cx="2808000" cy="313057"/>
          </a:xfrm>
          <a:prstGeom prst="rect">
            <a:avLst/>
          </a:prstGeom>
        </p:spPr>
      </p:pic>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a:xfrm>
            <a:off x="442913" y="4848906"/>
            <a:ext cx="8100000" cy="1692000"/>
          </a:xfrm>
        </p:spPr>
        <p:txBody>
          <a:bodyPr anchor="b" anchorCtr="0"/>
          <a:lstStyle>
            <a:lvl1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6" name="Rechteck 5">
            <a:extLst>
              <a:ext uri="{FF2B5EF4-FFF2-40B4-BE49-F238E27FC236}">
                <a16:creationId xmlns:a16="http://schemas.microsoft.com/office/drawing/2014/main" id="{A1B2E311-891A-6139-1517-C0FB65EECF19}"/>
              </a:ext>
              <a:ext uri="{C183D7F6-B498-43B3-948B-1728B52AA6E4}">
                <adec:decorative xmlns:adec="http://schemas.microsoft.com/office/drawing/2017/decorative" val="1"/>
              </a:ext>
            </a:extLst>
          </p:cNvPr>
          <p:cNvSpPr/>
          <p:nvPr/>
        </p:nvSpPr>
        <p:spPr bwMode="black">
          <a:xfrm>
            <a:off x="8975725" y="0"/>
            <a:ext cx="321627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a:xfrm>
            <a:off x="442912" y="1881188"/>
            <a:ext cx="8100000" cy="1440000"/>
          </a:xfrm>
        </p:spPr>
        <p:txBody>
          <a:bodyPr anchor="t" anchorCtr="0"/>
          <a:lstStyle>
            <a:lvl1pPr algn="l">
              <a:lnSpc>
                <a:spcPct val="100000"/>
              </a:lnSpc>
              <a:defRPr sz="4800">
                <a:solidFill>
                  <a:schemeClr val="bg1"/>
                </a:solidFill>
              </a:defRPr>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a:xfrm>
            <a:off x="442913" y="3429000"/>
            <a:ext cx="8100000" cy="9720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9" name="Bildplatzhalter 8">
            <a:extLst>
              <a:ext uri="{FF2B5EF4-FFF2-40B4-BE49-F238E27FC236}">
                <a16:creationId xmlns:a16="http://schemas.microsoft.com/office/drawing/2014/main" id="{FEB8D6A9-31C7-629A-4A9B-016730CD72AB}"/>
              </a:ext>
            </a:extLst>
          </p:cNvPr>
          <p:cNvSpPr>
            <a:spLocks noGrp="1"/>
          </p:cNvSpPr>
          <p:nvPr>
            <p:ph type="pic" sz="quarter" idx="11"/>
          </p:nvPr>
        </p:nvSpPr>
        <p:spPr bwMode="white">
          <a:xfrm>
            <a:off x="9299575" y="838800"/>
            <a:ext cx="1800000" cy="900000"/>
          </a:xfrm>
        </p:spPr>
        <p:txBody>
          <a:bodyPr/>
          <a:lstStyle>
            <a:lvl1pPr>
              <a:defRPr>
                <a:solidFill>
                  <a:schemeClr val="accent1"/>
                </a:solidFill>
              </a:defRPr>
            </a:lvl1pPr>
          </a:lstStyle>
          <a:p>
            <a:r>
              <a:rPr lang="en-US"/>
              <a:t>Click icon to add picture</a:t>
            </a:r>
            <a:endParaRPr lang="de-DE" dirty="0"/>
          </a:p>
        </p:txBody>
      </p:sp>
      <p:sp>
        <p:nvSpPr>
          <p:cNvPr id="10" name="Bildplatzhalter 8" descr="Fremdlogo 2">
            <a:extLst>
              <a:ext uri="{FF2B5EF4-FFF2-40B4-BE49-F238E27FC236}">
                <a16:creationId xmlns:a16="http://schemas.microsoft.com/office/drawing/2014/main" id="{8ACB8E74-7671-A519-DDB5-63BF9E52DA0B}"/>
              </a:ext>
            </a:extLst>
          </p:cNvPr>
          <p:cNvSpPr>
            <a:spLocks noGrp="1"/>
          </p:cNvSpPr>
          <p:nvPr>
            <p:ph type="pic" sz="quarter" idx="12"/>
          </p:nvPr>
        </p:nvSpPr>
        <p:spPr bwMode="white">
          <a:xfrm>
            <a:off x="9299575" y="2044800"/>
            <a:ext cx="1800000" cy="900000"/>
          </a:xfrm>
        </p:spPr>
        <p:txBody>
          <a:bodyPr/>
          <a:lstStyle>
            <a:lvl1pPr>
              <a:defRPr>
                <a:solidFill>
                  <a:schemeClr val="accent1"/>
                </a:solidFill>
              </a:defRPr>
            </a:lvl1pPr>
          </a:lstStyle>
          <a:p>
            <a:r>
              <a:rPr lang="en-US"/>
              <a:t>Click icon to add picture</a:t>
            </a:r>
            <a:endParaRPr lang="de-DE" dirty="0"/>
          </a:p>
        </p:txBody>
      </p:sp>
      <p:sp>
        <p:nvSpPr>
          <p:cNvPr id="11" name="Bildplatzhalter 8" descr="Fremdlogo 3">
            <a:extLst>
              <a:ext uri="{FF2B5EF4-FFF2-40B4-BE49-F238E27FC236}">
                <a16:creationId xmlns:a16="http://schemas.microsoft.com/office/drawing/2014/main" id="{AB46DBD7-F20A-3546-6D58-CF03E2F9024E}"/>
              </a:ext>
            </a:extLst>
          </p:cNvPr>
          <p:cNvSpPr>
            <a:spLocks noGrp="1"/>
          </p:cNvSpPr>
          <p:nvPr>
            <p:ph type="pic" sz="quarter" idx="13"/>
          </p:nvPr>
        </p:nvSpPr>
        <p:spPr bwMode="white">
          <a:xfrm>
            <a:off x="9299575" y="3250800"/>
            <a:ext cx="1800000" cy="900000"/>
          </a:xfrm>
        </p:spPr>
        <p:txBody>
          <a:bodyPr/>
          <a:lstStyle>
            <a:lvl1pPr>
              <a:defRPr>
                <a:solidFill>
                  <a:schemeClr val="accent1"/>
                </a:solidFill>
              </a:defRPr>
            </a:lvl1pPr>
          </a:lstStyle>
          <a:p>
            <a:r>
              <a:rPr lang="en-US"/>
              <a:t>Click icon to add picture</a:t>
            </a:r>
            <a:endParaRPr lang="de-DE" dirty="0"/>
          </a:p>
        </p:txBody>
      </p:sp>
      <p:sp>
        <p:nvSpPr>
          <p:cNvPr id="12" name="Bildplatzhalter 8" descr="Fremdlogo 4">
            <a:extLst>
              <a:ext uri="{FF2B5EF4-FFF2-40B4-BE49-F238E27FC236}">
                <a16:creationId xmlns:a16="http://schemas.microsoft.com/office/drawing/2014/main" id="{BBFB484B-BF8E-D0CE-E5B0-DAEC5F8128C5}"/>
              </a:ext>
            </a:extLst>
          </p:cNvPr>
          <p:cNvSpPr>
            <a:spLocks noGrp="1"/>
          </p:cNvSpPr>
          <p:nvPr>
            <p:ph type="pic" sz="quarter" idx="14"/>
          </p:nvPr>
        </p:nvSpPr>
        <p:spPr bwMode="white">
          <a:xfrm>
            <a:off x="9299575" y="4456800"/>
            <a:ext cx="1800000" cy="900000"/>
          </a:xfrm>
        </p:spPr>
        <p:txBody>
          <a:bodyPr/>
          <a:lstStyle>
            <a:lvl1pPr>
              <a:defRPr>
                <a:solidFill>
                  <a:schemeClr val="accent1"/>
                </a:solidFill>
              </a:defRPr>
            </a:lvl1pPr>
          </a:lstStyle>
          <a:p>
            <a:r>
              <a:rPr lang="en-US"/>
              <a:t>Click icon to add picture</a:t>
            </a:r>
            <a:endParaRPr lang="de-DE" dirty="0"/>
          </a:p>
        </p:txBody>
      </p:sp>
      <p:sp>
        <p:nvSpPr>
          <p:cNvPr id="15" name="Textplatzhalter 14" descr="Fremdlogo 1">
            <a:extLst>
              <a:ext uri="{FF2B5EF4-FFF2-40B4-BE49-F238E27FC236}">
                <a16:creationId xmlns:a16="http://schemas.microsoft.com/office/drawing/2014/main" id="{7123E8E8-BC97-5DA7-DA4A-FFC2BDD84D68}"/>
              </a:ext>
            </a:extLst>
          </p:cNvPr>
          <p:cNvSpPr>
            <a:spLocks noGrp="1"/>
          </p:cNvSpPr>
          <p:nvPr>
            <p:ph type="body" sz="quarter" idx="15"/>
          </p:nvPr>
        </p:nvSpPr>
        <p:spPr bwMode="white">
          <a:xfrm>
            <a:off x="9299574" y="368300"/>
            <a:ext cx="2557463" cy="298450"/>
          </a:xfrm>
        </p:spPr>
        <p:txBody>
          <a:bodyPr/>
          <a:lstStyle>
            <a:lvl1pPr marL="0" indent="0">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504000" indent="0">
              <a:lnSpc>
                <a:spcPct val="100000"/>
              </a:lnSpc>
              <a:buNone/>
              <a:defRPr sz="1400">
                <a:solidFill>
                  <a:schemeClr val="bg2"/>
                </a:solidFill>
                <a:latin typeface="Arial" panose="020B0604020202020204" pitchFamily="34" charset="0"/>
                <a:cs typeface="Arial" panose="020B0604020202020204" pitchFamily="34" charset="0"/>
              </a:defRPr>
            </a:lvl2pPr>
            <a:lvl3pPr marL="864000" indent="0">
              <a:lnSpc>
                <a:spcPct val="100000"/>
              </a:lnSpc>
              <a:buNone/>
              <a:defRPr sz="1400">
                <a:solidFill>
                  <a:schemeClr val="bg2"/>
                </a:solidFill>
                <a:latin typeface="Arial" panose="020B0604020202020204" pitchFamily="34" charset="0"/>
                <a:cs typeface="Arial" panose="020B0604020202020204" pitchFamily="34" charset="0"/>
              </a:defRPr>
            </a:lvl3pPr>
            <a:lvl4pPr marL="1224000" indent="0">
              <a:lnSpc>
                <a:spcPct val="100000"/>
              </a:lnSpc>
              <a:buNone/>
              <a:defRPr sz="1400">
                <a:solidFill>
                  <a:schemeClr val="bg2"/>
                </a:solidFill>
                <a:latin typeface="Arial" panose="020B0604020202020204" pitchFamily="34" charset="0"/>
                <a:cs typeface="Arial" panose="020B0604020202020204" pitchFamily="34" charset="0"/>
              </a:defRPr>
            </a:lvl4pPr>
            <a:lvl5pPr marL="1584000" indent="0">
              <a:lnSpc>
                <a:spcPct val="100000"/>
              </a:lnSpc>
              <a:buNone/>
              <a:defRPr sz="1400">
                <a:solidFill>
                  <a:schemeClr val="bg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Bildplatzhalter 8" descr="Fremdlogo 4">
            <a:extLst>
              <a:ext uri="{FF2B5EF4-FFF2-40B4-BE49-F238E27FC236}">
                <a16:creationId xmlns:a16="http://schemas.microsoft.com/office/drawing/2014/main" id="{6259E0E4-F492-F013-D3DD-30D1AD8D763E}"/>
              </a:ext>
            </a:extLst>
          </p:cNvPr>
          <p:cNvSpPr>
            <a:spLocks noGrp="1"/>
          </p:cNvSpPr>
          <p:nvPr>
            <p:ph type="pic" sz="quarter" idx="16"/>
          </p:nvPr>
        </p:nvSpPr>
        <p:spPr bwMode="white">
          <a:xfrm>
            <a:off x="9299575" y="5661138"/>
            <a:ext cx="1800000" cy="900000"/>
          </a:xfrm>
        </p:spPr>
        <p:txBody>
          <a:bodyPr/>
          <a:lstStyle>
            <a:lvl1pPr>
              <a:defRPr>
                <a:solidFill>
                  <a:schemeClr val="accent1"/>
                </a:solidFill>
              </a:defRPr>
            </a:lvl1pPr>
          </a:lstStyle>
          <a:p>
            <a:r>
              <a:rPr lang="en-US"/>
              <a:t>Click icon to add picture</a:t>
            </a:r>
            <a:endParaRPr lang="de-DE" dirty="0"/>
          </a:p>
        </p:txBody>
      </p:sp>
    </p:spTree>
    <p:extLst>
      <p:ext uri="{BB962C8B-B14F-4D97-AF65-F5344CB8AC3E}">
        <p14:creationId xmlns:p14="http://schemas.microsoft.com/office/powerpoint/2010/main" val="3791870976"/>
      </p:ext>
    </p:extLst>
  </p:cSld>
  <p:clrMapOvr>
    <a:masterClrMapping/>
  </p:clrMapOvr>
  <p:extLst>
    <p:ext uri="{DCECCB84-F9BA-43D5-87BE-67443E8EF086}">
      <p15:sldGuideLst xmlns:p15="http://schemas.microsoft.com/office/powerpoint/2012/main">
        <p15:guide id="2" pos="5858">
          <p15:clr>
            <a:srgbClr val="FBAE40"/>
          </p15:clr>
        </p15:guide>
        <p15:guide id="5" orient="horz" pos="2160">
          <p15:clr>
            <a:srgbClr val="FBAE40"/>
          </p15:clr>
        </p15:guide>
        <p15:guide id="6" orient="horz" pos="1185">
          <p15:clr>
            <a:srgbClr val="FBAE40"/>
          </p15:clr>
        </p15:guide>
        <p15:guide id="7" pos="279">
          <p15:clr>
            <a:srgbClr val="FBAE40"/>
          </p15:clr>
        </p15:guide>
        <p15:guide id="8" orient="horz" pos="2092">
          <p15:clr>
            <a:srgbClr val="FBAE40"/>
          </p15:clr>
        </p15:guide>
        <p15:guide id="9" orient="horz" pos="2772">
          <p15:clr>
            <a:srgbClr val="FBAE40"/>
          </p15:clr>
        </p15:guide>
        <p15:guide id="10" orient="horz" pos="3045">
          <p15:clr>
            <a:srgbClr val="FBAE40"/>
          </p15:clr>
        </p15:guide>
        <p15:guide id="12" orient="horz" pos="4133">
          <p15:clr>
            <a:srgbClr val="FBAE40"/>
          </p15:clr>
        </p15:guide>
        <p15:guide id="13" pos="5382">
          <p15:clr>
            <a:srgbClr val="FBAE40"/>
          </p15:clr>
        </p15:guide>
        <p15:guide id="14" pos="74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afik und eine Infobox">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2ADC51BD-7435-2059-EE97-80FAC770A6C4}"/>
              </a:ext>
            </a:extLst>
          </p:cNvPr>
          <p:cNvSpPr>
            <a:spLocks noGrp="1"/>
          </p:cNvSpPr>
          <p:nvPr>
            <p:ph type="pic" sz="quarter" idx="14"/>
          </p:nvPr>
        </p:nvSpPr>
        <p:spPr>
          <a:xfrm>
            <a:off x="3251200" y="1881187"/>
            <a:ext cx="8940800" cy="4976813"/>
          </a:xfrm>
        </p:spPr>
        <p:txBody>
          <a:bodyPr/>
          <a:lstStyle/>
          <a:p>
            <a:r>
              <a:rPr lang="en-US"/>
              <a:t>Click icon to add picture</a:t>
            </a:r>
            <a:endParaRPr lang="de-DE" dirty="0"/>
          </a:p>
        </p:txBody>
      </p:sp>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FCF80815-CF0D-4183-B2E1-972A64F10ED4}"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2520000" cy="4319586"/>
          </a:xfrm>
        </p:spPr>
        <p:txBody>
          <a:bodyPr/>
          <a:lstStyle>
            <a:lvl1pPr marL="0" indent="0">
              <a:lnSpc>
                <a:spcPts val="2000"/>
              </a:lnSpc>
              <a:spcBef>
                <a:spcPts val="0"/>
              </a:spcBef>
              <a:buFontTx/>
              <a:buNone/>
              <a:defRPr sz="1400">
                <a:solidFill>
                  <a:schemeClr val="accent1"/>
                </a:solidFill>
              </a:defRPr>
            </a:lvl1pPr>
            <a:lvl2pPr marL="324000" indent="0">
              <a:lnSpc>
                <a:spcPts val="2000"/>
              </a:lnSpc>
              <a:spcBef>
                <a:spcPts val="0"/>
              </a:spcBef>
              <a:buFontTx/>
              <a:buNone/>
              <a:defRPr sz="1400">
                <a:solidFill>
                  <a:schemeClr val="bg2"/>
                </a:solidFill>
              </a:defRPr>
            </a:lvl2pPr>
            <a:lvl3pPr marL="684000" indent="0">
              <a:lnSpc>
                <a:spcPts val="2000"/>
              </a:lnSpc>
              <a:spcBef>
                <a:spcPts val="0"/>
              </a:spcBef>
              <a:buFontTx/>
              <a:buNone/>
              <a:defRPr sz="1400">
                <a:solidFill>
                  <a:schemeClr val="bg2"/>
                </a:solidFill>
              </a:defRPr>
            </a:lvl3pPr>
            <a:lvl4pPr marL="1044000" indent="0">
              <a:lnSpc>
                <a:spcPts val="2000"/>
              </a:lnSpc>
              <a:spcBef>
                <a:spcPts val="0"/>
              </a:spcBef>
              <a:buFontTx/>
              <a:buNone/>
              <a:defRPr sz="1400">
                <a:solidFill>
                  <a:schemeClr val="bg2"/>
                </a:solidFill>
              </a:defRPr>
            </a:lvl4pPr>
            <a:lvl5pPr marL="1404000" indent="0">
              <a:lnSpc>
                <a:spcPts val="2000"/>
              </a:lnSpc>
              <a:spcBef>
                <a:spcPts val="0"/>
              </a:spcBef>
              <a:buFontTx/>
              <a:buNone/>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311571218"/>
      </p:ext>
    </p:extLst>
  </p:cSld>
  <p:clrMapOvr>
    <a:masterClrMapping/>
  </p:clrMapOvr>
  <p:extLst>
    <p:ext uri="{DCECCB84-F9BA-43D5-87BE-67443E8EF086}">
      <p15:sldGuideLst xmlns:p15="http://schemas.microsoft.com/office/powerpoint/2012/main">
        <p15:guide id="4" orient="horz" pos="1185">
          <p15:clr>
            <a:srgbClr val="FBAE40"/>
          </p15:clr>
        </p15:guide>
        <p15:guide id="5" pos="7423">
          <p15:clr>
            <a:srgbClr val="FBAE40"/>
          </p15:clr>
        </p15:guide>
        <p15:guide id="6" pos="279">
          <p15:clr>
            <a:srgbClr val="FBAE40"/>
          </p15:clr>
        </p15:guide>
        <p15:guide id="7" orient="horz" pos="1071">
          <p15:clr>
            <a:srgbClr val="FBAE40"/>
          </p15:clr>
        </p15:guide>
        <p15:guide id="8" orient="horz" pos="232">
          <p15:clr>
            <a:srgbClr val="FBAE40"/>
          </p15:clr>
        </p15:guide>
        <p15:guide id="9" orient="horz" pos="39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Grafik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2F219DDC-F46A-4397-871D-A391CEC6C524}"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Bildplatzhalter 4">
            <a:extLst>
              <a:ext uri="{FF2B5EF4-FFF2-40B4-BE49-F238E27FC236}">
                <a16:creationId xmlns:a16="http://schemas.microsoft.com/office/drawing/2014/main" id="{7C15097B-8F8C-825A-0A9F-94BB153CF1C3}"/>
              </a:ext>
            </a:extLst>
          </p:cNvPr>
          <p:cNvSpPr>
            <a:spLocks noGrp="1"/>
          </p:cNvSpPr>
          <p:nvPr>
            <p:ph type="pic" sz="quarter" idx="13"/>
          </p:nvPr>
        </p:nvSpPr>
        <p:spPr>
          <a:xfrm>
            <a:off x="442913" y="1881188"/>
            <a:ext cx="5581650" cy="3600000"/>
          </a:xfrm>
        </p:spPr>
        <p:txBody>
          <a:bodyPr/>
          <a:lstStyle/>
          <a:p>
            <a:r>
              <a:rPr lang="en-US"/>
              <a:t>Click icon to add picture</a:t>
            </a:r>
            <a:endParaRPr lang="de-DE"/>
          </a:p>
        </p:txBody>
      </p:sp>
      <p:sp>
        <p:nvSpPr>
          <p:cNvPr id="11" name="Bildplatzhalter 10">
            <a:extLst>
              <a:ext uri="{FF2B5EF4-FFF2-40B4-BE49-F238E27FC236}">
                <a16:creationId xmlns:a16="http://schemas.microsoft.com/office/drawing/2014/main" id="{22A9900D-FD67-D411-B884-7BCDDCC47654}"/>
              </a:ext>
            </a:extLst>
          </p:cNvPr>
          <p:cNvSpPr>
            <a:spLocks noGrp="1"/>
          </p:cNvSpPr>
          <p:nvPr>
            <p:ph type="pic" sz="quarter" idx="14"/>
          </p:nvPr>
        </p:nvSpPr>
        <p:spPr>
          <a:xfrm>
            <a:off x="6167437" y="1881187"/>
            <a:ext cx="5616575" cy="3600000"/>
          </a:xfrm>
        </p:spPr>
        <p:txBody>
          <a:bodyPr/>
          <a:lstStyle/>
          <a:p>
            <a:r>
              <a:rPr lang="en-US"/>
              <a:t>Click icon to add picture</a:t>
            </a:r>
            <a:endParaRPr lang="de-DE"/>
          </a:p>
        </p:txBody>
      </p:sp>
      <p:sp>
        <p:nvSpPr>
          <p:cNvPr id="13" name="Textplatzhalter 12">
            <a:extLst>
              <a:ext uri="{FF2B5EF4-FFF2-40B4-BE49-F238E27FC236}">
                <a16:creationId xmlns:a16="http://schemas.microsoft.com/office/drawing/2014/main" id="{181E82B0-867C-907D-ADD7-43B470EE85EF}"/>
              </a:ext>
            </a:extLst>
          </p:cNvPr>
          <p:cNvSpPr>
            <a:spLocks noGrp="1"/>
          </p:cNvSpPr>
          <p:nvPr>
            <p:ph type="body" sz="quarter" idx="15"/>
          </p:nvPr>
        </p:nvSpPr>
        <p:spPr>
          <a:xfrm>
            <a:off x="442913" y="5589588"/>
            <a:ext cx="5581649" cy="611187"/>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4" name="Textplatzhalter 12">
            <a:extLst>
              <a:ext uri="{FF2B5EF4-FFF2-40B4-BE49-F238E27FC236}">
                <a16:creationId xmlns:a16="http://schemas.microsoft.com/office/drawing/2014/main" id="{12D0081E-DB70-D166-1EEC-CFE0F328F27B}"/>
              </a:ext>
            </a:extLst>
          </p:cNvPr>
          <p:cNvSpPr>
            <a:spLocks noGrp="1"/>
          </p:cNvSpPr>
          <p:nvPr>
            <p:ph type="body" sz="quarter" idx="16"/>
          </p:nvPr>
        </p:nvSpPr>
        <p:spPr>
          <a:xfrm>
            <a:off x="6167438" y="5589588"/>
            <a:ext cx="5616575" cy="611187"/>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369392"/>
      </p:ext>
    </p:extLst>
  </p:cSld>
  <p:clrMapOvr>
    <a:masterClrMapping/>
  </p:clrMapOvr>
  <p:extLst>
    <p:ext uri="{DCECCB84-F9BA-43D5-87BE-67443E8EF086}">
      <p15:sldGuideLst xmlns:p15="http://schemas.microsoft.com/office/powerpoint/2012/main">
        <p15:guide id="1" pos="3885">
          <p15:clr>
            <a:srgbClr val="FBAE40"/>
          </p15:clr>
        </p15:guide>
        <p15:guide id="4" orient="horz" pos="1185">
          <p15:clr>
            <a:srgbClr val="FBAE40"/>
          </p15:clr>
        </p15:guide>
        <p15:guide id="5" pos="3795">
          <p15:clr>
            <a:srgbClr val="FBAE40"/>
          </p15:clr>
        </p15:guide>
        <p15:guide id="6" orient="horz" pos="3453">
          <p15:clr>
            <a:srgbClr val="FBAE40"/>
          </p15:clr>
        </p15:guide>
        <p15:guide id="7" orient="horz" pos="3521">
          <p15:clr>
            <a:srgbClr val="FBAE40"/>
          </p15:clr>
        </p15:guide>
        <p15:guide id="8" pos="279">
          <p15:clr>
            <a:srgbClr val="FBAE40"/>
          </p15:clr>
        </p15:guide>
        <p15:guide id="9" pos="7423">
          <p15:clr>
            <a:srgbClr val="FBAE40"/>
          </p15:clr>
        </p15:guide>
        <p15:guide id="10" orient="horz" pos="1071">
          <p15:clr>
            <a:srgbClr val="FBAE40"/>
          </p15:clr>
        </p15:guide>
        <p15:guide id="11" orient="horz" pos="232">
          <p15:clr>
            <a:srgbClr val="FBAE40"/>
          </p15:clr>
        </p15:guide>
        <p15:guide id="12" orient="horz" pos="39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 Grafiken und eine Infobox">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17C241E3-2ECC-403B-9B25-49AA7F7CCCD8}"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Bildplatzhalter 4">
            <a:extLst>
              <a:ext uri="{FF2B5EF4-FFF2-40B4-BE49-F238E27FC236}">
                <a16:creationId xmlns:a16="http://schemas.microsoft.com/office/drawing/2014/main" id="{7C15097B-8F8C-825A-0A9F-94BB153CF1C3}"/>
              </a:ext>
            </a:extLst>
          </p:cNvPr>
          <p:cNvSpPr>
            <a:spLocks noGrp="1"/>
          </p:cNvSpPr>
          <p:nvPr>
            <p:ph type="pic" sz="quarter" idx="13"/>
          </p:nvPr>
        </p:nvSpPr>
        <p:spPr>
          <a:xfrm>
            <a:off x="442913" y="1881187"/>
            <a:ext cx="3708400" cy="2160000"/>
          </a:xfrm>
        </p:spPr>
        <p:txBody>
          <a:bodyPr/>
          <a:lstStyle/>
          <a:p>
            <a:r>
              <a:rPr lang="en-US"/>
              <a:t>Click icon to add picture</a:t>
            </a:r>
            <a:endParaRPr lang="de-DE" dirty="0"/>
          </a:p>
        </p:txBody>
      </p:sp>
      <p:sp>
        <p:nvSpPr>
          <p:cNvPr id="14" name="Textplatzhalter 12">
            <a:extLst>
              <a:ext uri="{FF2B5EF4-FFF2-40B4-BE49-F238E27FC236}">
                <a16:creationId xmlns:a16="http://schemas.microsoft.com/office/drawing/2014/main" id="{12D0081E-DB70-D166-1EEC-CFE0F328F27B}"/>
              </a:ext>
            </a:extLst>
          </p:cNvPr>
          <p:cNvSpPr>
            <a:spLocks noGrp="1"/>
          </p:cNvSpPr>
          <p:nvPr>
            <p:ph type="body" sz="quarter" idx="16"/>
          </p:nvPr>
        </p:nvSpPr>
        <p:spPr>
          <a:xfrm>
            <a:off x="8076013" y="4149725"/>
            <a:ext cx="3708000" cy="2158999"/>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3" name="Bildplatzhalter 4">
            <a:extLst>
              <a:ext uri="{FF2B5EF4-FFF2-40B4-BE49-F238E27FC236}">
                <a16:creationId xmlns:a16="http://schemas.microsoft.com/office/drawing/2014/main" id="{DC8F4D54-8DB0-9635-10BB-D040C57C4B1A}"/>
              </a:ext>
            </a:extLst>
          </p:cNvPr>
          <p:cNvSpPr>
            <a:spLocks noGrp="1"/>
          </p:cNvSpPr>
          <p:nvPr>
            <p:ph type="pic" sz="quarter" idx="17"/>
          </p:nvPr>
        </p:nvSpPr>
        <p:spPr>
          <a:xfrm>
            <a:off x="442913" y="4148725"/>
            <a:ext cx="3708400" cy="2160000"/>
          </a:xfrm>
        </p:spPr>
        <p:txBody>
          <a:bodyPr/>
          <a:lstStyle/>
          <a:p>
            <a:r>
              <a:rPr lang="en-US"/>
              <a:t>Click icon to add picture</a:t>
            </a:r>
            <a:endParaRPr lang="de-DE"/>
          </a:p>
        </p:txBody>
      </p:sp>
      <p:sp>
        <p:nvSpPr>
          <p:cNvPr id="4" name="Bildplatzhalter 4">
            <a:extLst>
              <a:ext uri="{FF2B5EF4-FFF2-40B4-BE49-F238E27FC236}">
                <a16:creationId xmlns:a16="http://schemas.microsoft.com/office/drawing/2014/main" id="{0517DC33-DBAA-AA58-9585-7330EACA09A3}"/>
              </a:ext>
            </a:extLst>
          </p:cNvPr>
          <p:cNvSpPr>
            <a:spLocks noGrp="1"/>
          </p:cNvSpPr>
          <p:nvPr>
            <p:ph type="pic" sz="quarter" idx="18"/>
          </p:nvPr>
        </p:nvSpPr>
        <p:spPr>
          <a:xfrm>
            <a:off x="4259263" y="1881188"/>
            <a:ext cx="3708400" cy="2160000"/>
          </a:xfrm>
        </p:spPr>
        <p:txBody>
          <a:bodyPr/>
          <a:lstStyle/>
          <a:p>
            <a:r>
              <a:rPr lang="en-US"/>
              <a:t>Click icon to add picture</a:t>
            </a:r>
            <a:endParaRPr lang="de-DE" dirty="0"/>
          </a:p>
        </p:txBody>
      </p:sp>
      <p:sp>
        <p:nvSpPr>
          <p:cNvPr id="6" name="Bildplatzhalter 4">
            <a:extLst>
              <a:ext uri="{FF2B5EF4-FFF2-40B4-BE49-F238E27FC236}">
                <a16:creationId xmlns:a16="http://schemas.microsoft.com/office/drawing/2014/main" id="{D533C014-ECD9-15AE-BCAD-D2EB6839095F}"/>
              </a:ext>
            </a:extLst>
          </p:cNvPr>
          <p:cNvSpPr>
            <a:spLocks noGrp="1"/>
          </p:cNvSpPr>
          <p:nvPr>
            <p:ph type="pic" sz="quarter" idx="19"/>
          </p:nvPr>
        </p:nvSpPr>
        <p:spPr>
          <a:xfrm>
            <a:off x="8075613" y="1881188"/>
            <a:ext cx="3708400" cy="2160000"/>
          </a:xfrm>
        </p:spPr>
        <p:txBody>
          <a:bodyPr/>
          <a:lstStyle/>
          <a:p>
            <a:r>
              <a:rPr lang="en-US"/>
              <a:t>Click icon to add picture</a:t>
            </a:r>
            <a:endParaRPr lang="de-DE" dirty="0"/>
          </a:p>
        </p:txBody>
      </p:sp>
      <p:sp>
        <p:nvSpPr>
          <p:cNvPr id="7" name="Bildplatzhalter 4">
            <a:extLst>
              <a:ext uri="{FF2B5EF4-FFF2-40B4-BE49-F238E27FC236}">
                <a16:creationId xmlns:a16="http://schemas.microsoft.com/office/drawing/2014/main" id="{89D8A52B-DEC8-0A30-7A38-0F17A75EE1E6}"/>
              </a:ext>
            </a:extLst>
          </p:cNvPr>
          <p:cNvSpPr>
            <a:spLocks noGrp="1"/>
          </p:cNvSpPr>
          <p:nvPr>
            <p:ph type="pic" sz="quarter" idx="20"/>
          </p:nvPr>
        </p:nvSpPr>
        <p:spPr>
          <a:xfrm>
            <a:off x="4259263" y="4148725"/>
            <a:ext cx="3708400" cy="2160000"/>
          </a:xfrm>
        </p:spPr>
        <p:txBody>
          <a:bodyPr/>
          <a:lstStyle/>
          <a:p>
            <a:r>
              <a:rPr lang="en-US"/>
              <a:t>Click icon to add picture</a:t>
            </a:r>
            <a:endParaRPr lang="de-DE"/>
          </a:p>
        </p:txBody>
      </p:sp>
    </p:spTree>
    <p:extLst>
      <p:ext uri="{BB962C8B-B14F-4D97-AF65-F5344CB8AC3E}">
        <p14:creationId xmlns:p14="http://schemas.microsoft.com/office/powerpoint/2010/main" val="371207095"/>
      </p:ext>
    </p:extLst>
  </p:cSld>
  <p:clrMapOvr>
    <a:masterClrMapping/>
  </p:clrMapOvr>
  <p:extLst>
    <p:ext uri="{DCECCB84-F9BA-43D5-87BE-67443E8EF086}">
      <p15:sldGuideLst xmlns:p15="http://schemas.microsoft.com/office/powerpoint/2012/main">
        <p15:guide id="1" pos="5019">
          <p15:clr>
            <a:srgbClr val="FBAE40"/>
          </p15:clr>
        </p15:guide>
        <p15:guide id="4" orient="horz" pos="1185">
          <p15:clr>
            <a:srgbClr val="FBAE40"/>
          </p15:clr>
        </p15:guide>
        <p15:guide id="5" pos="2615">
          <p15:clr>
            <a:srgbClr val="FBAE40"/>
          </p15:clr>
        </p15:guide>
        <p15:guide id="7" orient="horz" pos="3974">
          <p15:clr>
            <a:srgbClr val="FBAE40"/>
          </p15:clr>
        </p15:guide>
        <p15:guide id="8" orient="horz" pos="2546">
          <p15:clr>
            <a:srgbClr val="FBAE40"/>
          </p15:clr>
        </p15:guide>
        <p15:guide id="9" orient="horz" pos="2614">
          <p15:clr>
            <a:srgbClr val="FBAE40"/>
          </p15:clr>
        </p15:guide>
        <p15:guide id="10" pos="2683">
          <p15:clr>
            <a:srgbClr val="FBAE40"/>
          </p15:clr>
        </p15:guide>
        <p15:guide id="11" pos="5087">
          <p15:clr>
            <a:srgbClr val="FBAE40"/>
          </p15:clr>
        </p15:guide>
        <p15:guide id="12" pos="279">
          <p15:clr>
            <a:srgbClr val="FBAE40"/>
          </p15:clr>
        </p15:guide>
        <p15:guide id="13" pos="7423">
          <p15:clr>
            <a:srgbClr val="FBAE40"/>
          </p15:clr>
        </p15:guide>
        <p15:guide id="14" orient="horz" pos="232">
          <p15:clr>
            <a:srgbClr val="FBAE40"/>
          </p15:clr>
        </p15:guide>
        <p15:guide id="15" orient="horz" pos="107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AC016B-CBE9-B1E9-25DB-1AD41666F1E4}"/>
              </a:ext>
            </a:extLst>
          </p:cNvPr>
          <p:cNvSpPr>
            <a:spLocks noGrp="1"/>
          </p:cNvSpPr>
          <p:nvPr>
            <p:ph type="title"/>
          </p:nvPr>
        </p:nvSpPr>
        <p:spPr/>
        <p:txBody>
          <a:bodyPr/>
          <a:lstStyle/>
          <a:p>
            <a:r>
              <a:rPr lang="en-US"/>
              <a:t>Click to edit Master title style</a:t>
            </a:r>
            <a:endParaRPr lang="de-DE"/>
          </a:p>
        </p:txBody>
      </p:sp>
      <p:sp>
        <p:nvSpPr>
          <p:cNvPr id="6" name="Datumsplatzhalter 5">
            <a:extLst>
              <a:ext uri="{FF2B5EF4-FFF2-40B4-BE49-F238E27FC236}">
                <a16:creationId xmlns:a16="http://schemas.microsoft.com/office/drawing/2014/main" id="{CD6E23B1-88A0-B39B-7F81-21D83D7BA785}"/>
              </a:ext>
            </a:extLst>
          </p:cNvPr>
          <p:cNvSpPr>
            <a:spLocks noGrp="1"/>
          </p:cNvSpPr>
          <p:nvPr>
            <p:ph type="dt" sz="half" idx="10"/>
          </p:nvPr>
        </p:nvSpPr>
        <p:spPr/>
        <p:txBody>
          <a:bodyPr/>
          <a:lstStyle/>
          <a:p>
            <a:fld id="{F02C114E-F877-480B-AD8F-6850E0896ABD}" type="datetime4">
              <a:rPr lang="de-DE" smtClean="0"/>
              <a:t>15. Dezember 2023</a:t>
            </a:fld>
            <a:endParaRPr lang="de-DE" dirty="0"/>
          </a:p>
        </p:txBody>
      </p:sp>
      <p:sp>
        <p:nvSpPr>
          <p:cNvPr id="7" name="Fußzeilenplatzhalter 6">
            <a:extLst>
              <a:ext uri="{FF2B5EF4-FFF2-40B4-BE49-F238E27FC236}">
                <a16:creationId xmlns:a16="http://schemas.microsoft.com/office/drawing/2014/main" id="{507299F2-2C01-EE77-79E2-17A5852DF96F}"/>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8" name="Foliennummernplatzhalter 7">
            <a:extLst>
              <a:ext uri="{FF2B5EF4-FFF2-40B4-BE49-F238E27FC236}">
                <a16:creationId xmlns:a16="http://schemas.microsoft.com/office/drawing/2014/main" id="{38946862-EB57-BF1F-4116-DA29E1D248BA}"/>
              </a:ext>
            </a:extLst>
          </p:cNvPr>
          <p:cNvSpPr>
            <a:spLocks noGrp="1"/>
          </p:cNvSpPr>
          <p:nvPr>
            <p:ph type="sldNum" sz="quarter" idx="12"/>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3175610681"/>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guide id="4" orient="horz" pos="107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D0F8B47-AB4B-D5CF-9E17-FEC86D3DEAE7}"/>
              </a:ext>
            </a:extLst>
          </p:cNvPr>
          <p:cNvSpPr>
            <a:spLocks noGrp="1"/>
          </p:cNvSpPr>
          <p:nvPr>
            <p:ph type="dt" sz="half" idx="10"/>
          </p:nvPr>
        </p:nvSpPr>
        <p:spPr/>
        <p:txBody>
          <a:bodyPr/>
          <a:lstStyle/>
          <a:p>
            <a:fld id="{55D8A967-C628-4EBC-B776-F64E4B63B455}" type="datetime4">
              <a:rPr lang="de-DE" smtClean="0"/>
              <a:t>15. Dezember 2023</a:t>
            </a:fld>
            <a:endParaRPr lang="de-DE" dirty="0"/>
          </a:p>
        </p:txBody>
      </p:sp>
      <p:sp>
        <p:nvSpPr>
          <p:cNvPr id="6" name="Fußzeilenplatzhalter 5">
            <a:extLst>
              <a:ext uri="{FF2B5EF4-FFF2-40B4-BE49-F238E27FC236}">
                <a16:creationId xmlns:a16="http://schemas.microsoft.com/office/drawing/2014/main" id="{9B541BBE-4DA8-F563-0B31-0687A0BBAB5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7" name="Foliennummernplatzhalter 6">
            <a:extLst>
              <a:ext uri="{FF2B5EF4-FFF2-40B4-BE49-F238E27FC236}">
                <a16:creationId xmlns:a16="http://schemas.microsoft.com/office/drawing/2014/main" id="{67C646BD-B5B7-07D4-6124-846ED9349027}"/>
              </a:ext>
            </a:extLst>
          </p:cNvPr>
          <p:cNvSpPr>
            <a:spLocks noGrp="1"/>
          </p:cNvSpPr>
          <p:nvPr>
            <p:ph type="sldNum" sz="quarter" idx="12"/>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3227058783"/>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lussfolie">
    <p:bg bwMode="gray">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AC016B-CBE9-B1E9-25DB-1AD41666F1E4}"/>
              </a:ext>
            </a:extLst>
          </p:cNvPr>
          <p:cNvSpPr>
            <a:spLocks noGrp="1"/>
          </p:cNvSpPr>
          <p:nvPr>
            <p:ph type="title"/>
          </p:nvPr>
        </p:nvSpPr>
        <p:spPr bwMode="white"/>
        <p:txBody>
          <a:bodyPr/>
          <a:lstStyle>
            <a:lvl1pPr>
              <a:lnSpc>
                <a:spcPct val="100000"/>
              </a:lnSpc>
              <a:defRPr sz="3600">
                <a:solidFill>
                  <a:schemeClr val="bg2"/>
                </a:solidFill>
              </a:defRPr>
            </a:lvl1pPr>
          </a:lstStyle>
          <a:p>
            <a:r>
              <a:rPr lang="en-US"/>
              <a:t>Click to edit Master title style</a:t>
            </a:r>
            <a:endParaRPr lang="de-DE" dirty="0"/>
          </a:p>
        </p:txBody>
      </p:sp>
      <p:sp>
        <p:nvSpPr>
          <p:cNvPr id="6" name="Datumsplatzhalter 5">
            <a:extLst>
              <a:ext uri="{FF2B5EF4-FFF2-40B4-BE49-F238E27FC236}">
                <a16:creationId xmlns:a16="http://schemas.microsoft.com/office/drawing/2014/main" id="{CD6E23B1-88A0-B39B-7F81-21D83D7BA785}"/>
              </a:ext>
            </a:extLst>
          </p:cNvPr>
          <p:cNvSpPr>
            <a:spLocks noGrp="1"/>
          </p:cNvSpPr>
          <p:nvPr>
            <p:ph type="dt" sz="half" idx="10"/>
          </p:nvPr>
        </p:nvSpPr>
        <p:spPr bwMode="white"/>
        <p:txBody>
          <a:bodyPr/>
          <a:lstStyle>
            <a:lvl1pPr>
              <a:defRPr>
                <a:solidFill>
                  <a:schemeClr val="bg1"/>
                </a:solidFill>
              </a:defRPr>
            </a:lvl1pPr>
          </a:lstStyle>
          <a:p>
            <a:fld id="{F3EB283D-650E-4D4B-9855-6EE8C1089AF4}" type="datetime4">
              <a:rPr lang="de-DE" smtClean="0"/>
              <a:t>15. Dezember 2023</a:t>
            </a:fld>
            <a:endParaRPr lang="de-DE" dirty="0"/>
          </a:p>
        </p:txBody>
      </p:sp>
      <p:sp>
        <p:nvSpPr>
          <p:cNvPr id="7" name="Fußzeilenplatzhalter 6">
            <a:extLst>
              <a:ext uri="{FF2B5EF4-FFF2-40B4-BE49-F238E27FC236}">
                <a16:creationId xmlns:a16="http://schemas.microsoft.com/office/drawing/2014/main" id="{507299F2-2C01-EE77-79E2-17A5852DF96F}"/>
              </a:ext>
            </a:extLst>
          </p:cNvPr>
          <p:cNvSpPr>
            <a:spLocks noGrp="1"/>
          </p:cNvSpPr>
          <p:nvPr>
            <p:ph type="ftr" sz="quarter" idx="11"/>
          </p:nvPr>
        </p:nvSpPr>
        <p:spPr bwMode="white"/>
        <p:txBody>
          <a:bodyPr/>
          <a:lstStyle>
            <a:lvl1pPr>
              <a:defRPr>
                <a:solidFill>
                  <a:schemeClr val="bg1"/>
                </a:solidFill>
              </a:defRPr>
            </a:lvl1pPr>
          </a:lstStyle>
          <a:p>
            <a:r>
              <a:rPr lang="de-DE"/>
              <a:t>Albert-Ludwigs-Universität Freiburg | Präsentationstitel |</a:t>
            </a:r>
            <a:endParaRPr lang="de-DE" dirty="0"/>
          </a:p>
        </p:txBody>
      </p:sp>
      <p:sp>
        <p:nvSpPr>
          <p:cNvPr id="4" name="Textplatzhalter 3">
            <a:extLst>
              <a:ext uri="{FF2B5EF4-FFF2-40B4-BE49-F238E27FC236}">
                <a16:creationId xmlns:a16="http://schemas.microsoft.com/office/drawing/2014/main" id="{3C260B29-097F-47E0-6EBA-206D145531D5}"/>
              </a:ext>
            </a:extLst>
          </p:cNvPr>
          <p:cNvSpPr>
            <a:spLocks noGrp="1"/>
          </p:cNvSpPr>
          <p:nvPr>
            <p:ph type="body" sz="quarter" idx="13"/>
          </p:nvPr>
        </p:nvSpPr>
        <p:spPr bwMode="white">
          <a:xfrm>
            <a:off x="442913" y="3429000"/>
            <a:ext cx="5581650" cy="2771775"/>
          </a:xfrm>
        </p:spPr>
        <p:txBody>
          <a:bodyPr/>
          <a:lstStyle>
            <a:lvl1pPr marL="0" indent="0">
              <a:lnSpc>
                <a:spcPct val="100000"/>
              </a:lnSpc>
              <a:spcBef>
                <a:spcPts val="1000"/>
              </a:spcBef>
              <a:buNone/>
              <a:defRPr>
                <a:solidFill>
                  <a:schemeClr val="bg2"/>
                </a:solidFill>
              </a:defRPr>
            </a:lvl1pPr>
            <a:lvl2pPr marL="324000" indent="0">
              <a:lnSpc>
                <a:spcPct val="100000"/>
              </a:lnSpc>
              <a:spcBef>
                <a:spcPts val="1000"/>
              </a:spcBef>
              <a:buNone/>
              <a:defRPr>
                <a:solidFill>
                  <a:schemeClr val="bg2"/>
                </a:solidFill>
              </a:defRPr>
            </a:lvl2pPr>
            <a:lvl3pPr marL="684000" indent="0">
              <a:lnSpc>
                <a:spcPct val="100000"/>
              </a:lnSpc>
              <a:spcBef>
                <a:spcPts val="1000"/>
              </a:spcBef>
              <a:buNone/>
              <a:defRPr>
                <a:solidFill>
                  <a:schemeClr val="bg2"/>
                </a:solidFill>
              </a:defRPr>
            </a:lvl3pPr>
            <a:lvl4pPr marL="1044000" indent="0">
              <a:lnSpc>
                <a:spcPct val="100000"/>
              </a:lnSpc>
              <a:spcBef>
                <a:spcPts val="1000"/>
              </a:spcBef>
              <a:buNone/>
              <a:defRPr>
                <a:solidFill>
                  <a:schemeClr val="bg2"/>
                </a:solidFill>
              </a:defRPr>
            </a:lvl4pPr>
            <a:lvl5pPr marL="1404000" indent="0">
              <a:lnSpc>
                <a:spcPct val="100000"/>
              </a:lnSpc>
              <a:spcBef>
                <a:spcPts val="1000"/>
              </a:spcBef>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3">
            <a:extLst>
              <a:ext uri="{FF2B5EF4-FFF2-40B4-BE49-F238E27FC236}">
                <a16:creationId xmlns:a16="http://schemas.microsoft.com/office/drawing/2014/main" id="{BFCEBEB3-9CF9-38E2-5212-791077F418C0}"/>
              </a:ext>
            </a:extLst>
          </p:cNvPr>
          <p:cNvSpPr>
            <a:spLocks noGrp="1"/>
          </p:cNvSpPr>
          <p:nvPr>
            <p:ph type="body" sz="quarter" idx="14"/>
          </p:nvPr>
        </p:nvSpPr>
        <p:spPr bwMode="white">
          <a:xfrm>
            <a:off x="6167438" y="3429000"/>
            <a:ext cx="5616575" cy="2771775"/>
          </a:xfrm>
        </p:spPr>
        <p:txBody>
          <a:bodyPr/>
          <a:lstStyle>
            <a:lvl1pPr marL="0" indent="0">
              <a:lnSpc>
                <a:spcPct val="100000"/>
              </a:lnSpc>
              <a:spcBef>
                <a:spcPts val="1000"/>
              </a:spcBef>
              <a:buNone/>
              <a:defRPr>
                <a:solidFill>
                  <a:schemeClr val="bg2"/>
                </a:solidFill>
              </a:defRPr>
            </a:lvl1pPr>
            <a:lvl2pPr marL="324000" indent="0">
              <a:lnSpc>
                <a:spcPct val="100000"/>
              </a:lnSpc>
              <a:spcBef>
                <a:spcPts val="1000"/>
              </a:spcBef>
              <a:buNone/>
              <a:defRPr>
                <a:solidFill>
                  <a:schemeClr val="bg2"/>
                </a:solidFill>
              </a:defRPr>
            </a:lvl2pPr>
            <a:lvl3pPr marL="684000" indent="0">
              <a:lnSpc>
                <a:spcPct val="100000"/>
              </a:lnSpc>
              <a:spcBef>
                <a:spcPts val="1000"/>
              </a:spcBef>
              <a:buNone/>
              <a:defRPr>
                <a:solidFill>
                  <a:schemeClr val="bg2"/>
                </a:solidFill>
              </a:defRPr>
            </a:lvl3pPr>
            <a:lvl4pPr marL="1044000" indent="0">
              <a:lnSpc>
                <a:spcPct val="100000"/>
              </a:lnSpc>
              <a:spcBef>
                <a:spcPts val="1000"/>
              </a:spcBef>
              <a:buNone/>
              <a:defRPr>
                <a:solidFill>
                  <a:schemeClr val="bg2"/>
                </a:solidFill>
              </a:defRPr>
            </a:lvl4pPr>
            <a:lvl5pPr marL="1404000" indent="0">
              <a:lnSpc>
                <a:spcPct val="100000"/>
              </a:lnSpc>
              <a:spcBef>
                <a:spcPts val="1000"/>
              </a:spcBef>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pic>
        <p:nvPicPr>
          <p:cNvPr id="9" name="Grafik 8">
            <a:extLst>
              <a:ext uri="{FF2B5EF4-FFF2-40B4-BE49-F238E27FC236}">
                <a16:creationId xmlns:a16="http://schemas.microsoft.com/office/drawing/2014/main" id="{F2C85225-AD3C-2985-F8E1-A2FFCF318A9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1874309681"/>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guide id="4" orient="horz" pos="1071">
          <p15:clr>
            <a:srgbClr val="FBAE40"/>
          </p15:clr>
        </p15:guide>
        <p15:guide id="5" pos="3795">
          <p15:clr>
            <a:srgbClr val="FBAE40"/>
          </p15:clr>
        </p15:guide>
        <p15:guide id="6" pos="3885">
          <p15:clr>
            <a:srgbClr val="FBAE40"/>
          </p15:clr>
        </p15:guide>
        <p15:guide id="7" orient="horz" pos="2160">
          <p15:clr>
            <a:srgbClr val="FBAE40"/>
          </p15:clr>
        </p15:guide>
        <p15:guide id="8" orient="horz" pos="39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el mit Siegel">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8F51F94-1D30-9733-653C-0414356014D1}"/>
              </a:ext>
              <a:ext uri="{C183D7F6-B498-43B3-948B-1728B52AA6E4}">
                <adec:decorative xmlns:adec="http://schemas.microsoft.com/office/drawing/2017/decorative" val="1"/>
              </a:ext>
            </a:extLst>
          </p:cNvPr>
          <p:cNvPicPr>
            <a:picLocks noChangeAspect="1"/>
          </p:cNvPicPr>
          <p:nvPr/>
        </p:nvPicPr>
        <p:blipFill rotWithShape="1">
          <a:blip r:embed="rId2">
            <a:alphaModFix amt="30000"/>
          </a:blip>
          <a:srcRect r="14894" b="9397"/>
          <a:stretch/>
        </p:blipFill>
        <p:spPr>
          <a:xfrm>
            <a:off x="6096000" y="368299"/>
            <a:ext cx="6096000" cy="6489701"/>
          </a:xfrm>
          <a:prstGeom prst="rect">
            <a:avLst/>
          </a:prstGeom>
        </p:spPr>
      </p:pic>
      <p:pic>
        <p:nvPicPr>
          <p:cNvPr id="5" name="Grafik 4">
            <a:extLst>
              <a:ext uri="{FF2B5EF4-FFF2-40B4-BE49-F238E27FC236}">
                <a16:creationId xmlns:a16="http://schemas.microsoft.com/office/drawing/2014/main" id="{89AB50A7-6D35-8AE8-82AA-4473662FC45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912" y="374214"/>
            <a:ext cx="2808000" cy="313057"/>
          </a:xfrm>
          <a:prstGeom prst="rect">
            <a:avLst/>
          </a:prstGeom>
        </p:spPr>
      </p:pic>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a:xfrm>
            <a:off x="442913" y="1881188"/>
            <a:ext cx="11341100" cy="1440000"/>
          </a:xfrm>
        </p:spPr>
        <p:txBody>
          <a:bodyPr anchor="t" anchorCtr="0"/>
          <a:lstStyle>
            <a:lvl1pPr algn="l">
              <a:lnSpc>
                <a:spcPct val="100000"/>
              </a:lnSpc>
              <a:defRPr sz="4800">
                <a:solidFill>
                  <a:schemeClr val="bg2"/>
                </a:solidFill>
              </a:defRPr>
            </a:lvl1pPr>
          </a:lstStyle>
          <a:p>
            <a:r>
              <a:rPr lang="de-DE"/>
              <a:t>Mastertitelformat bearbeiten</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a:xfrm>
            <a:off x="442913" y="3429000"/>
            <a:ext cx="11341100" cy="9720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a:xfrm>
            <a:off x="442913" y="4848906"/>
            <a:ext cx="8532812"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de-DE"/>
              <a:t>Mastertextformat bearbeiten</a:t>
            </a:r>
          </a:p>
        </p:txBody>
      </p:sp>
    </p:spTree>
    <p:extLst>
      <p:ext uri="{BB962C8B-B14F-4D97-AF65-F5344CB8AC3E}">
        <p14:creationId xmlns:p14="http://schemas.microsoft.com/office/powerpoint/2010/main" val="362425135"/>
      </p:ext>
    </p:extLst>
  </p:cSld>
  <p:clrMapOvr>
    <a:masterClrMapping/>
  </p:clrMapOvr>
  <p:extLst>
    <p:ext uri="{DCECCB84-F9BA-43D5-87BE-67443E8EF086}">
      <p15:sldGuideLst xmlns:p15="http://schemas.microsoft.com/office/powerpoint/2012/main">
        <p15:guide id="4" orient="horz" pos="2160">
          <p15:clr>
            <a:srgbClr val="FBAE40"/>
          </p15:clr>
        </p15:guide>
        <p15:guide id="5" orient="horz" pos="1185">
          <p15:clr>
            <a:srgbClr val="FBAE40"/>
          </p15:clr>
        </p15:guide>
        <p15:guide id="6" pos="279">
          <p15:clr>
            <a:srgbClr val="FBAE40"/>
          </p15:clr>
        </p15:guide>
        <p15:guide id="7" pos="7423">
          <p15:clr>
            <a:srgbClr val="FBAE40"/>
          </p15:clr>
        </p15:guide>
        <p15:guide id="8" orient="horz" pos="2092">
          <p15:clr>
            <a:srgbClr val="FBAE40"/>
          </p15:clr>
        </p15:guide>
        <p15:guide id="9" orient="horz" pos="2772">
          <p15:clr>
            <a:srgbClr val="FBAE40"/>
          </p15:clr>
        </p15:guide>
        <p15:guide id="10" orient="horz" pos="3045">
          <p15:clr>
            <a:srgbClr val="FBAE40"/>
          </p15:clr>
        </p15:guide>
        <p15:guide id="11" orient="horz" pos="413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el mit Fremdlogos">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DDD28D5-EDA9-47FB-2F02-AEB843BA7EEB}"/>
              </a:ext>
            </a:extLst>
          </p:cNvPr>
          <p:cNvPicPr>
            <a:picLocks noChangeAspect="1"/>
          </p:cNvPicPr>
          <p:nvPr/>
        </p:nvPicPr>
        <p:blipFill rotWithShape="1">
          <a:blip r:embed="rId2">
            <a:alphaModFix amt="30000"/>
          </a:blip>
          <a:srcRect b="9463"/>
          <a:stretch/>
        </p:blipFill>
        <p:spPr>
          <a:xfrm>
            <a:off x="4689352" y="373044"/>
            <a:ext cx="7162800" cy="6484956"/>
          </a:xfrm>
          <a:prstGeom prst="rect">
            <a:avLst/>
          </a:prstGeom>
        </p:spPr>
      </p:pic>
      <p:sp>
        <p:nvSpPr>
          <p:cNvPr id="6" name="Rechteck 5">
            <a:extLst>
              <a:ext uri="{FF2B5EF4-FFF2-40B4-BE49-F238E27FC236}">
                <a16:creationId xmlns:a16="http://schemas.microsoft.com/office/drawing/2014/main" id="{A1B2E311-891A-6139-1517-C0FB65EECF19}"/>
              </a:ext>
              <a:ext uri="{C183D7F6-B498-43B3-948B-1728B52AA6E4}">
                <adec:decorative xmlns:adec="http://schemas.microsoft.com/office/drawing/2017/decorative" val="1"/>
              </a:ext>
            </a:extLst>
          </p:cNvPr>
          <p:cNvSpPr/>
          <p:nvPr/>
        </p:nvSpPr>
        <p:spPr>
          <a:xfrm>
            <a:off x="8975725" y="0"/>
            <a:ext cx="3216275" cy="6858000"/>
          </a:xfrm>
          <a:prstGeom prst="rect">
            <a:avLst/>
          </a:prstGeom>
          <a:solidFill>
            <a:srgbClr val="EBED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a:extLst>
              <a:ext uri="{FF2B5EF4-FFF2-40B4-BE49-F238E27FC236}">
                <a16:creationId xmlns:a16="http://schemas.microsoft.com/office/drawing/2014/main" id="{89AB50A7-6D35-8AE8-82AA-4473662FC4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912" y="374214"/>
            <a:ext cx="2808000" cy="313057"/>
          </a:xfrm>
          <a:prstGeom prst="rect">
            <a:avLst/>
          </a:prstGeom>
        </p:spPr>
      </p:pic>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a:xfrm>
            <a:off x="442913" y="4848906"/>
            <a:ext cx="8100000"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de-DE"/>
              <a:t>Mastertextformat bearbeiten</a:t>
            </a:r>
          </a:p>
        </p:txBody>
      </p:sp>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a:xfrm>
            <a:off x="442912" y="1881188"/>
            <a:ext cx="8100000" cy="1440000"/>
          </a:xfrm>
        </p:spPr>
        <p:txBody>
          <a:bodyPr anchor="t" anchorCtr="0"/>
          <a:lstStyle>
            <a:lvl1pPr algn="l">
              <a:lnSpc>
                <a:spcPct val="100000"/>
              </a:lnSpc>
              <a:defRPr sz="4800">
                <a:solidFill>
                  <a:schemeClr val="bg2"/>
                </a:solidFill>
              </a:defRPr>
            </a:lvl1pPr>
          </a:lstStyle>
          <a:p>
            <a:r>
              <a:rPr lang="de-DE"/>
              <a:t>Mastertitelformat bearbeiten</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a:xfrm>
            <a:off x="442913" y="3429000"/>
            <a:ext cx="8100000" cy="9720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9" name="Bildplatzhalter 8">
            <a:extLst>
              <a:ext uri="{FF2B5EF4-FFF2-40B4-BE49-F238E27FC236}">
                <a16:creationId xmlns:a16="http://schemas.microsoft.com/office/drawing/2014/main" id="{FEB8D6A9-31C7-629A-4A9B-016730CD72AB}"/>
              </a:ext>
            </a:extLst>
          </p:cNvPr>
          <p:cNvSpPr>
            <a:spLocks noGrp="1"/>
          </p:cNvSpPr>
          <p:nvPr>
            <p:ph type="pic" sz="quarter" idx="11"/>
          </p:nvPr>
        </p:nvSpPr>
        <p:spPr>
          <a:xfrm>
            <a:off x="9299575" y="838800"/>
            <a:ext cx="1800000" cy="900000"/>
          </a:xfrm>
        </p:spPr>
        <p:txBody>
          <a:bodyPr/>
          <a:lstStyle>
            <a:lvl1pPr>
              <a:defRPr>
                <a:solidFill>
                  <a:schemeClr val="accent1"/>
                </a:solidFill>
              </a:defRPr>
            </a:lvl1pPr>
          </a:lstStyle>
          <a:p>
            <a:r>
              <a:rPr lang="de-DE"/>
              <a:t>Bild durch Klicken auf Symbol hinzufügen</a:t>
            </a:r>
            <a:endParaRPr lang="de-DE" dirty="0"/>
          </a:p>
        </p:txBody>
      </p:sp>
      <p:sp>
        <p:nvSpPr>
          <p:cNvPr id="10" name="Bildplatzhalter 8" descr="Fremdlogo 2">
            <a:extLst>
              <a:ext uri="{FF2B5EF4-FFF2-40B4-BE49-F238E27FC236}">
                <a16:creationId xmlns:a16="http://schemas.microsoft.com/office/drawing/2014/main" id="{8ACB8E74-7671-A519-DDB5-63BF9E52DA0B}"/>
              </a:ext>
            </a:extLst>
          </p:cNvPr>
          <p:cNvSpPr>
            <a:spLocks noGrp="1"/>
          </p:cNvSpPr>
          <p:nvPr>
            <p:ph type="pic" sz="quarter" idx="12"/>
          </p:nvPr>
        </p:nvSpPr>
        <p:spPr>
          <a:xfrm>
            <a:off x="9299575" y="2044800"/>
            <a:ext cx="1800000" cy="900000"/>
          </a:xfrm>
        </p:spPr>
        <p:txBody>
          <a:bodyPr/>
          <a:lstStyle>
            <a:lvl1pPr>
              <a:defRPr>
                <a:solidFill>
                  <a:schemeClr val="accent1"/>
                </a:solidFill>
              </a:defRPr>
            </a:lvl1pPr>
          </a:lstStyle>
          <a:p>
            <a:r>
              <a:rPr lang="de-DE"/>
              <a:t>Bild durch Klicken auf Symbol hinzufügen</a:t>
            </a:r>
            <a:endParaRPr lang="de-DE" dirty="0"/>
          </a:p>
        </p:txBody>
      </p:sp>
      <p:sp>
        <p:nvSpPr>
          <p:cNvPr id="11" name="Bildplatzhalter 8" descr="Fremdlogo 3">
            <a:extLst>
              <a:ext uri="{FF2B5EF4-FFF2-40B4-BE49-F238E27FC236}">
                <a16:creationId xmlns:a16="http://schemas.microsoft.com/office/drawing/2014/main" id="{AB46DBD7-F20A-3546-6D58-CF03E2F9024E}"/>
              </a:ext>
            </a:extLst>
          </p:cNvPr>
          <p:cNvSpPr>
            <a:spLocks noGrp="1"/>
          </p:cNvSpPr>
          <p:nvPr>
            <p:ph type="pic" sz="quarter" idx="13"/>
          </p:nvPr>
        </p:nvSpPr>
        <p:spPr>
          <a:xfrm>
            <a:off x="9299575" y="3250800"/>
            <a:ext cx="1800000" cy="900000"/>
          </a:xfrm>
        </p:spPr>
        <p:txBody>
          <a:bodyPr/>
          <a:lstStyle>
            <a:lvl1pPr>
              <a:defRPr>
                <a:solidFill>
                  <a:schemeClr val="accent1"/>
                </a:solidFill>
              </a:defRPr>
            </a:lvl1pPr>
          </a:lstStyle>
          <a:p>
            <a:r>
              <a:rPr lang="de-DE"/>
              <a:t>Bild durch Klicken auf Symbol hinzufügen</a:t>
            </a:r>
            <a:endParaRPr lang="de-DE" dirty="0"/>
          </a:p>
        </p:txBody>
      </p:sp>
      <p:sp>
        <p:nvSpPr>
          <p:cNvPr id="12" name="Bildplatzhalter 8" descr="Fremdlogo 4">
            <a:extLst>
              <a:ext uri="{FF2B5EF4-FFF2-40B4-BE49-F238E27FC236}">
                <a16:creationId xmlns:a16="http://schemas.microsoft.com/office/drawing/2014/main" id="{BBFB484B-BF8E-D0CE-E5B0-DAEC5F8128C5}"/>
              </a:ext>
            </a:extLst>
          </p:cNvPr>
          <p:cNvSpPr>
            <a:spLocks noGrp="1"/>
          </p:cNvSpPr>
          <p:nvPr>
            <p:ph type="pic" sz="quarter" idx="14"/>
          </p:nvPr>
        </p:nvSpPr>
        <p:spPr>
          <a:xfrm>
            <a:off x="9299575" y="4456800"/>
            <a:ext cx="1800000" cy="900000"/>
          </a:xfrm>
        </p:spPr>
        <p:txBody>
          <a:bodyPr/>
          <a:lstStyle>
            <a:lvl1pPr>
              <a:defRPr>
                <a:solidFill>
                  <a:schemeClr val="accent1"/>
                </a:solidFill>
              </a:defRPr>
            </a:lvl1pPr>
          </a:lstStyle>
          <a:p>
            <a:r>
              <a:rPr lang="de-DE"/>
              <a:t>Bild durch Klicken auf Symbol hinzufügen</a:t>
            </a:r>
            <a:endParaRPr lang="de-DE" dirty="0"/>
          </a:p>
        </p:txBody>
      </p:sp>
      <p:sp>
        <p:nvSpPr>
          <p:cNvPr id="15" name="Textplatzhalter 14" descr="Fremdlogo 1">
            <a:extLst>
              <a:ext uri="{FF2B5EF4-FFF2-40B4-BE49-F238E27FC236}">
                <a16:creationId xmlns:a16="http://schemas.microsoft.com/office/drawing/2014/main" id="{7123E8E8-BC97-5DA7-DA4A-FFC2BDD84D68}"/>
              </a:ext>
            </a:extLst>
          </p:cNvPr>
          <p:cNvSpPr>
            <a:spLocks noGrp="1"/>
          </p:cNvSpPr>
          <p:nvPr>
            <p:ph type="body" sz="quarter" idx="15"/>
          </p:nvPr>
        </p:nvSpPr>
        <p:spPr>
          <a:xfrm>
            <a:off x="9299574" y="368300"/>
            <a:ext cx="2557463" cy="298450"/>
          </a:xfrm>
        </p:spPr>
        <p:txBody>
          <a:bodyPr/>
          <a:lstStyle>
            <a:lvl1pPr marL="0" indent="0">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504000" indent="0">
              <a:lnSpc>
                <a:spcPct val="100000"/>
              </a:lnSpc>
              <a:buNone/>
              <a:defRPr sz="1400">
                <a:solidFill>
                  <a:schemeClr val="bg2"/>
                </a:solidFill>
                <a:latin typeface="Arial" panose="020B0604020202020204" pitchFamily="34" charset="0"/>
                <a:cs typeface="Arial" panose="020B0604020202020204" pitchFamily="34" charset="0"/>
              </a:defRPr>
            </a:lvl2pPr>
            <a:lvl3pPr marL="864000" indent="0">
              <a:lnSpc>
                <a:spcPct val="100000"/>
              </a:lnSpc>
              <a:buNone/>
              <a:defRPr sz="1400">
                <a:solidFill>
                  <a:schemeClr val="bg2"/>
                </a:solidFill>
                <a:latin typeface="Arial" panose="020B0604020202020204" pitchFamily="34" charset="0"/>
                <a:cs typeface="Arial" panose="020B0604020202020204" pitchFamily="34" charset="0"/>
              </a:defRPr>
            </a:lvl3pPr>
            <a:lvl4pPr marL="1224000" indent="0">
              <a:lnSpc>
                <a:spcPct val="100000"/>
              </a:lnSpc>
              <a:buNone/>
              <a:defRPr sz="1400">
                <a:solidFill>
                  <a:schemeClr val="bg2"/>
                </a:solidFill>
                <a:latin typeface="Arial" panose="020B0604020202020204" pitchFamily="34" charset="0"/>
                <a:cs typeface="Arial" panose="020B0604020202020204" pitchFamily="34" charset="0"/>
              </a:defRPr>
            </a:lvl4pPr>
            <a:lvl5pPr marL="1584000" indent="0">
              <a:lnSpc>
                <a:spcPct val="100000"/>
              </a:lnSpc>
              <a:buNone/>
              <a:defRPr sz="1400">
                <a:solidFill>
                  <a:schemeClr val="bg2"/>
                </a:solidFill>
                <a:latin typeface="Arial" panose="020B0604020202020204" pitchFamily="34" charset="0"/>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8" descr="Fremdlogo 4">
            <a:extLst>
              <a:ext uri="{FF2B5EF4-FFF2-40B4-BE49-F238E27FC236}">
                <a16:creationId xmlns:a16="http://schemas.microsoft.com/office/drawing/2014/main" id="{AB5F9309-A00E-AA12-16E8-AB47264A146C}"/>
              </a:ext>
            </a:extLst>
          </p:cNvPr>
          <p:cNvSpPr>
            <a:spLocks noGrp="1"/>
          </p:cNvSpPr>
          <p:nvPr>
            <p:ph type="pic" sz="quarter" idx="16"/>
          </p:nvPr>
        </p:nvSpPr>
        <p:spPr bwMode="white">
          <a:xfrm>
            <a:off x="9299575" y="5661138"/>
            <a:ext cx="1800000" cy="900000"/>
          </a:xfrm>
        </p:spPr>
        <p:txBody>
          <a:bodyPr/>
          <a:lstStyle>
            <a:lvl1pPr>
              <a:defRPr>
                <a:solidFill>
                  <a:schemeClr val="accent1"/>
                </a:solidFill>
              </a:defRPr>
            </a:lvl1pPr>
          </a:lstStyle>
          <a:p>
            <a:r>
              <a:rPr lang="de-DE"/>
              <a:t>Bild durch Klicken auf Symbol hinzufügen</a:t>
            </a:r>
            <a:endParaRPr lang="de-DE" dirty="0"/>
          </a:p>
        </p:txBody>
      </p:sp>
    </p:spTree>
    <p:extLst>
      <p:ext uri="{BB962C8B-B14F-4D97-AF65-F5344CB8AC3E}">
        <p14:creationId xmlns:p14="http://schemas.microsoft.com/office/powerpoint/2010/main" val="2491014120"/>
      </p:ext>
    </p:extLst>
  </p:cSld>
  <p:clrMapOvr>
    <a:masterClrMapping/>
  </p:clrMapOvr>
  <p:extLst>
    <p:ext uri="{DCECCB84-F9BA-43D5-87BE-67443E8EF086}">
      <p15:sldGuideLst xmlns:p15="http://schemas.microsoft.com/office/powerpoint/2012/main">
        <p15:guide id="2" pos="5858">
          <p15:clr>
            <a:srgbClr val="FBAE40"/>
          </p15:clr>
        </p15:guide>
        <p15:guide id="5" orient="horz" pos="2160">
          <p15:clr>
            <a:srgbClr val="FBAE40"/>
          </p15:clr>
        </p15:guide>
        <p15:guide id="6" orient="horz" pos="1185">
          <p15:clr>
            <a:srgbClr val="FBAE40"/>
          </p15:clr>
        </p15:guide>
        <p15:guide id="7" pos="279">
          <p15:clr>
            <a:srgbClr val="FBAE40"/>
          </p15:clr>
        </p15:guide>
        <p15:guide id="8" orient="horz" pos="2092">
          <p15:clr>
            <a:srgbClr val="FBAE40"/>
          </p15:clr>
        </p15:guide>
        <p15:guide id="9" orient="horz" pos="2772">
          <p15:clr>
            <a:srgbClr val="FBAE40"/>
          </p15:clr>
        </p15:guide>
        <p15:guide id="10" orient="horz" pos="3045">
          <p15:clr>
            <a:srgbClr val="FBAE40"/>
          </p15:clr>
        </p15:guide>
        <p15:guide id="12" orient="horz" pos="4133">
          <p15:clr>
            <a:srgbClr val="FBAE40"/>
          </p15:clr>
        </p15:guide>
        <p15:guide id="13" pos="5382">
          <p15:clr>
            <a:srgbClr val="FBAE40"/>
          </p15:clr>
        </p15:guide>
        <p15:guide id="14" pos="746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el mit Grafik">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9AB50A7-6D35-8AE8-82AA-4473662FC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12" y="374214"/>
            <a:ext cx="2808000" cy="313057"/>
          </a:xfrm>
          <a:prstGeom prst="rect">
            <a:avLst/>
          </a:prstGeom>
        </p:spPr>
      </p:pic>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a:xfrm>
            <a:off x="442913" y="4848906"/>
            <a:ext cx="6300000"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de-DE"/>
              <a:t>Mastertextformat bearbeiten</a:t>
            </a:r>
          </a:p>
        </p:txBody>
      </p:sp>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a:xfrm>
            <a:off x="442912" y="1881188"/>
            <a:ext cx="6300000" cy="1440000"/>
          </a:xfrm>
        </p:spPr>
        <p:txBody>
          <a:bodyPr anchor="t" anchorCtr="0"/>
          <a:lstStyle>
            <a:lvl1pPr algn="l">
              <a:lnSpc>
                <a:spcPct val="100000"/>
              </a:lnSpc>
              <a:defRPr sz="4800">
                <a:solidFill>
                  <a:schemeClr val="bg2"/>
                </a:solidFill>
              </a:defRPr>
            </a:lvl1pPr>
          </a:lstStyle>
          <a:p>
            <a:r>
              <a:rPr lang="de-DE"/>
              <a:t>Mastertitelformat bearbeiten</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a:xfrm>
            <a:off x="442913" y="3429000"/>
            <a:ext cx="6300000" cy="9720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12" name="Bildplatzhalter 8">
            <a:extLst>
              <a:ext uri="{FF2B5EF4-FFF2-40B4-BE49-F238E27FC236}">
                <a16:creationId xmlns:a16="http://schemas.microsoft.com/office/drawing/2014/main" id="{BBFB484B-BF8E-D0CE-E5B0-DAEC5F8128C5}"/>
              </a:ext>
            </a:extLst>
          </p:cNvPr>
          <p:cNvSpPr>
            <a:spLocks noGrp="1"/>
          </p:cNvSpPr>
          <p:nvPr>
            <p:ph type="pic" sz="quarter" idx="14"/>
          </p:nvPr>
        </p:nvSpPr>
        <p:spPr>
          <a:xfrm>
            <a:off x="7216800" y="0"/>
            <a:ext cx="4975200" cy="6858000"/>
          </a:xfrm>
        </p:spPr>
        <p:txBody>
          <a:bodyPr/>
          <a:lstStyle>
            <a:lvl1pPr>
              <a:defRPr>
                <a:solidFill>
                  <a:schemeClr val="bg1"/>
                </a:solidFill>
              </a:defRPr>
            </a:lvl1pPr>
          </a:lstStyle>
          <a:p>
            <a:r>
              <a:rPr lang="de-DE"/>
              <a:t>Bild durch Klicken auf Symbol hinzufügen</a:t>
            </a:r>
            <a:endParaRPr lang="de-DE" dirty="0"/>
          </a:p>
        </p:txBody>
      </p:sp>
    </p:spTree>
    <p:extLst>
      <p:ext uri="{BB962C8B-B14F-4D97-AF65-F5344CB8AC3E}">
        <p14:creationId xmlns:p14="http://schemas.microsoft.com/office/powerpoint/2010/main" val="1657284897"/>
      </p:ext>
    </p:extLst>
  </p:cSld>
  <p:clrMapOvr>
    <a:masterClrMapping/>
  </p:clrMapOvr>
  <p:extLst>
    <p:ext uri="{DCECCB84-F9BA-43D5-87BE-67443E8EF086}">
      <p15:sldGuideLst xmlns:p15="http://schemas.microsoft.com/office/powerpoint/2012/main">
        <p15:guide id="2" pos="4543">
          <p15:clr>
            <a:srgbClr val="FBAE40"/>
          </p15:clr>
        </p15:guide>
        <p15:guide id="5" orient="horz" pos="2160">
          <p15:clr>
            <a:srgbClr val="FBAE40"/>
          </p15:clr>
        </p15:guide>
        <p15:guide id="6" orient="horz" pos="1185">
          <p15:clr>
            <a:srgbClr val="FBAE40"/>
          </p15:clr>
        </p15:guide>
        <p15:guide id="7" pos="279">
          <p15:clr>
            <a:srgbClr val="FBAE40"/>
          </p15:clr>
        </p15:guide>
        <p15:guide id="8" orient="horz" pos="2092">
          <p15:clr>
            <a:srgbClr val="FBAE40"/>
          </p15:clr>
        </p15:guide>
        <p15:guide id="9" orient="horz" pos="2772">
          <p15:clr>
            <a:srgbClr val="FBAE40"/>
          </p15:clr>
        </p15:guide>
        <p15:guide id="10" orient="horz" pos="3045">
          <p15:clr>
            <a:srgbClr val="FBAE40"/>
          </p15:clr>
        </p15:guide>
        <p15:guide id="11" orient="horz" pos="4133">
          <p15:clr>
            <a:srgbClr val="FBAE40"/>
          </p15:clr>
        </p15:guide>
        <p15:guide id="12" pos="424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ein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EDD4C0D2-10AF-4C04-B286-F0A78930337F}"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cxnSp>
        <p:nvCxnSpPr>
          <p:cNvPr id="5" name="Gerader Verbinder 4">
            <a:extLst>
              <a:ext uri="{FF2B5EF4-FFF2-40B4-BE49-F238E27FC236}">
                <a16:creationId xmlns:a16="http://schemas.microsoft.com/office/drawing/2014/main" id="{D22DFAC7-A0DA-57B4-1A4E-570797EC71DB}"/>
              </a:ext>
              <a:ext uri="{C183D7F6-B498-43B3-948B-1728B52AA6E4}">
                <adec:decorative xmlns:adec="http://schemas.microsoft.com/office/drawing/2017/decorative" val="1"/>
              </a:ext>
            </a:extLst>
          </p:cNvPr>
          <p:cNvCxnSpPr>
            <a:cxnSpLocks/>
          </p:cNvCxnSpPr>
          <p:nvPr/>
        </p:nvCxnSpPr>
        <p:spPr>
          <a:xfrm>
            <a:off x="442913" y="1881188"/>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A693DD3-DFBA-AF7E-DE27-B3BD7C50E686}"/>
              </a:ext>
              <a:ext uri="{C183D7F6-B498-43B3-948B-1728B52AA6E4}">
                <adec:decorative xmlns:adec="http://schemas.microsoft.com/office/drawing/2017/decorative" val="1"/>
              </a:ext>
            </a:extLst>
          </p:cNvPr>
          <p:cNvCxnSpPr>
            <a:cxnSpLocks/>
          </p:cNvCxnSpPr>
          <p:nvPr/>
        </p:nvCxnSpPr>
        <p:spPr>
          <a:xfrm>
            <a:off x="442913" y="6225495"/>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BCA7B009-98CE-F711-86B1-0FBDC39FD43B}"/>
              </a:ext>
            </a:extLst>
          </p:cNvPr>
          <p:cNvSpPr>
            <a:spLocks noGrp="1"/>
          </p:cNvSpPr>
          <p:nvPr>
            <p:ph type="body" sz="quarter" idx="13"/>
          </p:nvPr>
        </p:nvSpPr>
        <p:spPr>
          <a:xfrm>
            <a:off x="442914" y="1881188"/>
            <a:ext cx="11341099" cy="4319587"/>
          </a:xfrm>
        </p:spPr>
        <p:txBody>
          <a:bodyPr tIns="108000"/>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ußzeilenplatzhalter 2">
            <a:extLst>
              <a:ext uri="{FF2B5EF4-FFF2-40B4-BE49-F238E27FC236}">
                <a16:creationId xmlns:a16="http://schemas.microsoft.com/office/drawing/2014/main" id="{8C1B69BD-7D5E-0F33-3AA4-35A1FB4D54CF}"/>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3720069389"/>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mit Grafik">
    <p:bg>
      <p:bgPr>
        <a:solidFill>
          <a:schemeClr val="tx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9AB50A7-6D35-8AE8-82AA-4473662FC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12" y="374214"/>
            <a:ext cx="2808000" cy="313057"/>
          </a:xfrm>
          <a:prstGeom prst="rect">
            <a:avLst/>
          </a:prstGeom>
        </p:spPr>
      </p:pic>
      <p:sp>
        <p:nvSpPr>
          <p:cNvPr id="8" name="Textplatzhalter 7">
            <a:extLst>
              <a:ext uri="{FF2B5EF4-FFF2-40B4-BE49-F238E27FC236}">
                <a16:creationId xmlns:a16="http://schemas.microsoft.com/office/drawing/2014/main" id="{A56DFB73-932F-F00F-5C9B-46E7CB5DE70E}"/>
              </a:ext>
            </a:extLst>
          </p:cNvPr>
          <p:cNvSpPr>
            <a:spLocks noGrp="1"/>
          </p:cNvSpPr>
          <p:nvPr>
            <p:ph type="body" sz="quarter" idx="10"/>
          </p:nvPr>
        </p:nvSpPr>
        <p:spPr>
          <a:xfrm>
            <a:off x="442913" y="4848906"/>
            <a:ext cx="6300000" cy="1692000"/>
          </a:xfrm>
        </p:spPr>
        <p:txBody>
          <a:bodyPr anchor="b" anchorCtr="0"/>
          <a:lstStyle>
            <a:lvl1pPr marL="0" indent="0">
              <a:lnSpc>
                <a:spcPct val="100000"/>
              </a:lnSpc>
              <a:spcBef>
                <a:spcPts val="0"/>
              </a:spcBef>
              <a:spcAft>
                <a:spcPts val="0"/>
              </a:spcAft>
              <a:buNone/>
              <a:defRPr>
                <a:solidFill>
                  <a:schemeClr val="bg1"/>
                </a:solidFill>
                <a:latin typeface="Arial" panose="020B0604020202020204" pitchFamily="34" charset="0"/>
                <a:cs typeface="Arial" panose="020B0604020202020204" pitchFamily="34" charset="0"/>
              </a:defRPr>
            </a:lvl1pPr>
            <a:lvl2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2pPr>
            <a:lvl3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3pPr>
            <a:lvl4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4pPr>
            <a:lvl5pPr marL="0" indent="0">
              <a:lnSpc>
                <a:spcPct val="100000"/>
              </a:lnSpc>
              <a:spcBef>
                <a:spcPts val="0"/>
              </a:spcBef>
              <a:spcAft>
                <a:spcPts val="0"/>
              </a:spcAft>
              <a:buNone/>
              <a:defRPr>
                <a:solidFill>
                  <a:schemeClr val="bg2"/>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 name="Titel 1">
            <a:extLst>
              <a:ext uri="{FF2B5EF4-FFF2-40B4-BE49-F238E27FC236}">
                <a16:creationId xmlns:a16="http://schemas.microsoft.com/office/drawing/2014/main" id="{4DE1F60B-AB84-B8C0-78FD-0AC04934446C}"/>
              </a:ext>
            </a:extLst>
          </p:cNvPr>
          <p:cNvSpPr>
            <a:spLocks noGrp="1"/>
          </p:cNvSpPr>
          <p:nvPr>
            <p:ph type="ctrTitle"/>
          </p:nvPr>
        </p:nvSpPr>
        <p:spPr>
          <a:xfrm>
            <a:off x="442912" y="1881188"/>
            <a:ext cx="6300000" cy="1440000"/>
          </a:xfrm>
        </p:spPr>
        <p:txBody>
          <a:bodyPr anchor="t" anchorCtr="0"/>
          <a:lstStyle>
            <a:lvl1pPr algn="l">
              <a:lnSpc>
                <a:spcPct val="100000"/>
              </a:lnSpc>
              <a:defRPr sz="4800">
                <a:solidFill>
                  <a:schemeClr val="bg2"/>
                </a:solidFill>
              </a:defRPr>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82F6E72D-E2CD-2B17-1692-0088D3E8DBE7}"/>
              </a:ext>
            </a:extLst>
          </p:cNvPr>
          <p:cNvSpPr>
            <a:spLocks noGrp="1"/>
          </p:cNvSpPr>
          <p:nvPr>
            <p:ph type="subTitle" idx="1"/>
          </p:nvPr>
        </p:nvSpPr>
        <p:spPr>
          <a:xfrm>
            <a:off x="442913" y="3429000"/>
            <a:ext cx="6300000" cy="9720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12" name="Bildplatzhalter 8">
            <a:extLst>
              <a:ext uri="{FF2B5EF4-FFF2-40B4-BE49-F238E27FC236}">
                <a16:creationId xmlns:a16="http://schemas.microsoft.com/office/drawing/2014/main" id="{BBFB484B-BF8E-D0CE-E5B0-DAEC5F8128C5}"/>
              </a:ext>
            </a:extLst>
          </p:cNvPr>
          <p:cNvSpPr>
            <a:spLocks noGrp="1"/>
          </p:cNvSpPr>
          <p:nvPr>
            <p:ph type="pic" sz="quarter" idx="14"/>
          </p:nvPr>
        </p:nvSpPr>
        <p:spPr>
          <a:xfrm>
            <a:off x="7216800" y="0"/>
            <a:ext cx="4975200" cy="6858000"/>
          </a:xfrm>
        </p:spPr>
        <p:txBody>
          <a:bodyPr/>
          <a:lstStyle>
            <a:lvl1pPr>
              <a:defRPr>
                <a:solidFill>
                  <a:schemeClr val="bg1"/>
                </a:solidFill>
              </a:defRPr>
            </a:lvl1pPr>
          </a:lstStyle>
          <a:p>
            <a:r>
              <a:rPr lang="en-US"/>
              <a:t>Click icon to add picture</a:t>
            </a:r>
            <a:endParaRPr lang="de-DE" dirty="0"/>
          </a:p>
        </p:txBody>
      </p:sp>
    </p:spTree>
    <p:extLst>
      <p:ext uri="{BB962C8B-B14F-4D97-AF65-F5344CB8AC3E}">
        <p14:creationId xmlns:p14="http://schemas.microsoft.com/office/powerpoint/2010/main" val="2025250538"/>
      </p:ext>
    </p:extLst>
  </p:cSld>
  <p:clrMapOvr>
    <a:masterClrMapping/>
  </p:clrMapOvr>
  <p:extLst>
    <p:ext uri="{DCECCB84-F9BA-43D5-87BE-67443E8EF086}">
      <p15:sldGuideLst xmlns:p15="http://schemas.microsoft.com/office/powerpoint/2012/main">
        <p15:guide id="2" pos="4543">
          <p15:clr>
            <a:srgbClr val="FBAE40"/>
          </p15:clr>
        </p15:guide>
        <p15:guide id="5" orient="horz" pos="2160">
          <p15:clr>
            <a:srgbClr val="FBAE40"/>
          </p15:clr>
        </p15:guide>
        <p15:guide id="6" orient="horz" pos="1185">
          <p15:clr>
            <a:srgbClr val="FBAE40"/>
          </p15:clr>
        </p15:guide>
        <p15:guide id="7" pos="279">
          <p15:clr>
            <a:srgbClr val="FBAE40"/>
          </p15:clr>
        </p15:guide>
        <p15:guide id="8" orient="horz" pos="2092">
          <p15:clr>
            <a:srgbClr val="FBAE40"/>
          </p15:clr>
        </p15:guide>
        <p15:guide id="9" orient="horz" pos="2772">
          <p15:clr>
            <a:srgbClr val="FBAE40"/>
          </p15:clr>
        </p15:guide>
        <p15:guide id="10" orient="horz" pos="3045">
          <p15:clr>
            <a:srgbClr val="FBAE40"/>
          </p15:clr>
        </p15:guide>
        <p15:guide id="11" orient="horz" pos="4133">
          <p15:clr>
            <a:srgbClr val="FBAE40"/>
          </p15:clr>
        </p15:guide>
        <p15:guide id="12" pos="42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zwei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49679785-523F-4F20-BFC9-A946E757E3ED}"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cxnSp>
        <p:nvCxnSpPr>
          <p:cNvPr id="5" name="Gerader Verbinder 4">
            <a:extLst>
              <a:ext uri="{FF2B5EF4-FFF2-40B4-BE49-F238E27FC236}">
                <a16:creationId xmlns:a16="http://schemas.microsoft.com/office/drawing/2014/main" id="{D22DFAC7-A0DA-57B4-1A4E-570797EC71DB}"/>
              </a:ext>
              <a:ext uri="{C183D7F6-B498-43B3-948B-1728B52AA6E4}">
                <adec:decorative xmlns:adec="http://schemas.microsoft.com/office/drawing/2017/decorative" val="1"/>
              </a:ext>
            </a:extLst>
          </p:cNvPr>
          <p:cNvCxnSpPr>
            <a:cxnSpLocks/>
          </p:cNvCxnSpPr>
          <p:nvPr/>
        </p:nvCxnSpPr>
        <p:spPr>
          <a:xfrm>
            <a:off x="442913" y="1881188"/>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A693DD3-DFBA-AF7E-DE27-B3BD7C50E686}"/>
              </a:ext>
              <a:ext uri="{C183D7F6-B498-43B3-948B-1728B52AA6E4}">
                <adec:decorative xmlns:adec="http://schemas.microsoft.com/office/drawing/2017/decorative" val="1"/>
              </a:ext>
            </a:extLst>
          </p:cNvPr>
          <p:cNvCxnSpPr>
            <a:cxnSpLocks/>
          </p:cNvCxnSpPr>
          <p:nvPr/>
        </p:nvCxnSpPr>
        <p:spPr>
          <a:xfrm>
            <a:off x="442913" y="623275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platzhalter 5">
            <a:extLst>
              <a:ext uri="{FF2B5EF4-FFF2-40B4-BE49-F238E27FC236}">
                <a16:creationId xmlns:a16="http://schemas.microsoft.com/office/drawing/2014/main" id="{C4364C52-98A1-B1BF-95F1-E63754CB0E97}"/>
              </a:ext>
            </a:extLst>
          </p:cNvPr>
          <p:cNvSpPr>
            <a:spLocks noGrp="1"/>
          </p:cNvSpPr>
          <p:nvPr>
            <p:ph type="body" sz="quarter" idx="13"/>
          </p:nvPr>
        </p:nvSpPr>
        <p:spPr>
          <a:xfrm>
            <a:off x="442913" y="1881188"/>
            <a:ext cx="11341099" cy="4319587"/>
          </a:xfrm>
        </p:spPr>
        <p:txBody>
          <a:bodyPr tIns="108000" numCol="2" spcCol="360000"/>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ußzeilenplatzhalter 2">
            <a:extLst>
              <a:ext uri="{FF2B5EF4-FFF2-40B4-BE49-F238E27FC236}">
                <a16:creationId xmlns:a16="http://schemas.microsoft.com/office/drawing/2014/main" id="{BC8908A9-0F9F-ADE1-721F-DE9D5B086B9A}"/>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3684155590"/>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1071">
          <p15:clr>
            <a:srgbClr val="FBAE40"/>
          </p15:clr>
        </p15:guide>
        <p15:guide id="6" orient="horz" pos="232">
          <p15:clr>
            <a:srgbClr val="FBAE40"/>
          </p15:clr>
        </p15:guide>
        <p15:guide id="7" orient="horz" pos="392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Kapitel-Trenn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D3F0E-4D48-B8EA-224A-465A8DFA4936}"/>
              </a:ext>
            </a:extLst>
          </p:cNvPr>
          <p:cNvSpPr>
            <a:spLocks noGrp="1"/>
          </p:cNvSpPr>
          <p:nvPr>
            <p:ph type="title"/>
          </p:nvPr>
        </p:nvSpPr>
        <p:spPr>
          <a:xfrm>
            <a:off x="442800" y="1882800"/>
            <a:ext cx="11340000" cy="1440000"/>
          </a:xfrm>
        </p:spPr>
        <p:txBody>
          <a:bodyPr anchor="t" anchorCtr="0"/>
          <a:lstStyle>
            <a:lvl1pPr>
              <a:lnSpc>
                <a:spcPct val="100000"/>
              </a:lnSpc>
              <a:defRPr sz="4800"/>
            </a:lvl1pPr>
          </a:lstStyle>
          <a:p>
            <a:r>
              <a:rPr lang="de-DE"/>
              <a:t>Mastertitelformat bearbeiten</a:t>
            </a:r>
            <a:endParaRPr lang="de-DE" dirty="0"/>
          </a:p>
        </p:txBody>
      </p:sp>
      <p:sp>
        <p:nvSpPr>
          <p:cNvPr id="3" name="Textplatzhalter 2">
            <a:extLst>
              <a:ext uri="{FF2B5EF4-FFF2-40B4-BE49-F238E27FC236}">
                <a16:creationId xmlns:a16="http://schemas.microsoft.com/office/drawing/2014/main" id="{26160AD8-DE9A-9AAD-4D0F-7EA0D507443C}"/>
              </a:ext>
            </a:extLst>
          </p:cNvPr>
          <p:cNvSpPr>
            <a:spLocks noGrp="1"/>
          </p:cNvSpPr>
          <p:nvPr>
            <p:ph type="body" idx="1"/>
          </p:nvPr>
        </p:nvSpPr>
        <p:spPr>
          <a:xfrm>
            <a:off x="442800" y="3430800"/>
            <a:ext cx="11340000" cy="9720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umsplatzhalter 6">
            <a:extLst>
              <a:ext uri="{FF2B5EF4-FFF2-40B4-BE49-F238E27FC236}">
                <a16:creationId xmlns:a16="http://schemas.microsoft.com/office/drawing/2014/main" id="{11AACC7D-9991-7ED0-3156-F966506222E6}"/>
              </a:ext>
            </a:extLst>
          </p:cNvPr>
          <p:cNvSpPr>
            <a:spLocks noGrp="1"/>
          </p:cNvSpPr>
          <p:nvPr>
            <p:ph type="dt" sz="half" idx="10"/>
          </p:nvPr>
        </p:nvSpPr>
        <p:spPr/>
        <p:txBody>
          <a:bodyPr/>
          <a:lstStyle/>
          <a:p>
            <a:fld id="{26A84DEA-4B2C-4EE0-8919-67A68A157C1E}" type="datetime4">
              <a:rPr lang="de-DE" smtClean="0"/>
              <a:t>15. Dezember 2023</a:t>
            </a:fld>
            <a:endParaRPr lang="de-DE" dirty="0"/>
          </a:p>
        </p:txBody>
      </p:sp>
      <p:sp>
        <p:nvSpPr>
          <p:cNvPr id="8" name="Fußzeilenplatzhalter 7">
            <a:extLst>
              <a:ext uri="{FF2B5EF4-FFF2-40B4-BE49-F238E27FC236}">
                <a16:creationId xmlns:a16="http://schemas.microsoft.com/office/drawing/2014/main" id="{F97C3C8C-FBE5-D668-6000-A0936F2693F7}"/>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9" name="Foliennummernplatzhalter 8">
            <a:extLst>
              <a:ext uri="{FF2B5EF4-FFF2-40B4-BE49-F238E27FC236}">
                <a16:creationId xmlns:a16="http://schemas.microsoft.com/office/drawing/2014/main" id="{2C87C94C-59AE-DD77-EDD5-E2040DC3A8D5}"/>
              </a:ext>
            </a:extLst>
          </p:cNvPr>
          <p:cNvSpPr>
            <a:spLocks noGrp="1"/>
          </p:cNvSpPr>
          <p:nvPr>
            <p:ph type="sldNum" sz="quarter" idx="12"/>
          </p:nvPr>
        </p:nvSpPr>
        <p:spPr/>
        <p:txBody>
          <a:bodyPr/>
          <a:lstStyle/>
          <a:p>
            <a:fld id="{C2571F0E-BA57-4409-A3A5-945CC828A36E}" type="slidenum">
              <a:rPr lang="de-DE" smtClean="0"/>
              <a:pPr/>
              <a:t>‹#›</a:t>
            </a:fld>
            <a:endParaRPr lang="de-DE" dirty="0"/>
          </a:p>
        </p:txBody>
      </p:sp>
      <p:pic>
        <p:nvPicPr>
          <p:cNvPr id="4" name="Grafik 3">
            <a:extLst>
              <a:ext uri="{FF2B5EF4-FFF2-40B4-BE49-F238E27FC236}">
                <a16:creationId xmlns:a16="http://schemas.microsoft.com/office/drawing/2014/main" id="{8561F5AD-D16A-9054-3F9E-7557F7F430D0}"/>
              </a:ext>
              <a:ext uri="{C183D7F6-B498-43B3-948B-1728B52AA6E4}">
                <adec:decorative xmlns:adec="http://schemas.microsoft.com/office/drawing/2017/decorative" val="1"/>
              </a:ext>
            </a:extLst>
          </p:cNvPr>
          <p:cNvPicPr>
            <a:picLocks noChangeAspect="1"/>
          </p:cNvPicPr>
          <p:nvPr/>
        </p:nvPicPr>
        <p:blipFill rotWithShape="1">
          <a:blip r:embed="rId2">
            <a:alphaModFix amt="30000"/>
          </a:blip>
          <a:srcRect r="14894" b="9397"/>
          <a:stretch/>
        </p:blipFill>
        <p:spPr>
          <a:xfrm>
            <a:off x="6096000" y="368299"/>
            <a:ext cx="6096000" cy="6489701"/>
          </a:xfrm>
          <a:prstGeom prst="rect">
            <a:avLst/>
          </a:prstGeom>
        </p:spPr>
      </p:pic>
    </p:spTree>
    <p:extLst>
      <p:ext uri="{BB962C8B-B14F-4D97-AF65-F5344CB8AC3E}">
        <p14:creationId xmlns:p14="http://schemas.microsoft.com/office/powerpoint/2010/main" val="135335436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185">
          <p15:clr>
            <a:srgbClr val="FBAE40"/>
          </p15:clr>
        </p15:guide>
        <p15:guide id="3" pos="279">
          <p15:clr>
            <a:srgbClr val="FBAE40"/>
          </p15:clr>
        </p15:guide>
        <p15:guide id="4" pos="7423">
          <p15:clr>
            <a:srgbClr val="FBAE40"/>
          </p15:clr>
        </p15:guide>
        <p15:guide id="5" orient="horz" pos="2092">
          <p15:clr>
            <a:srgbClr val="FBAE40"/>
          </p15:clr>
        </p15:guide>
        <p15:guide id="6" orient="horz" pos="277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ein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1A9321BD-1CCC-434D-890C-D0061900D31F}"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Textplatzhalter 4">
            <a:extLst>
              <a:ext uri="{FF2B5EF4-FFF2-40B4-BE49-F238E27FC236}">
                <a16:creationId xmlns:a16="http://schemas.microsoft.com/office/drawing/2014/main" id="{342F62DA-C002-970B-9E7C-014D632FB916}"/>
              </a:ext>
            </a:extLst>
          </p:cNvPr>
          <p:cNvSpPr>
            <a:spLocks noGrp="1"/>
          </p:cNvSpPr>
          <p:nvPr>
            <p:ph type="body" sz="quarter" idx="13"/>
          </p:nvPr>
        </p:nvSpPr>
        <p:spPr>
          <a:xfrm>
            <a:off x="442913" y="1881188"/>
            <a:ext cx="11341099" cy="43195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ußzeilenplatzhalter 2">
            <a:extLst>
              <a:ext uri="{FF2B5EF4-FFF2-40B4-BE49-F238E27FC236}">
                <a16:creationId xmlns:a16="http://schemas.microsoft.com/office/drawing/2014/main" id="{E88AF623-594D-7EA5-A405-8FC98AB7A92C}"/>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758455547"/>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zwei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32BD8C50-C58F-484B-8966-ACB6AF5CE6BB}"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8"/>
            <a:ext cx="5400000" cy="43195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5">
            <a:extLst>
              <a:ext uri="{FF2B5EF4-FFF2-40B4-BE49-F238E27FC236}">
                <a16:creationId xmlns:a16="http://schemas.microsoft.com/office/drawing/2014/main" id="{92B357CC-9A14-1036-8164-DB548FF83421}"/>
              </a:ext>
            </a:extLst>
          </p:cNvPr>
          <p:cNvSpPr>
            <a:spLocks noGrp="1"/>
          </p:cNvSpPr>
          <p:nvPr>
            <p:ph type="body" sz="quarter" idx="14"/>
          </p:nvPr>
        </p:nvSpPr>
        <p:spPr>
          <a:xfrm>
            <a:off x="6384013" y="1881189"/>
            <a:ext cx="5400000" cy="4319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279217860"/>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1071">
          <p15:clr>
            <a:srgbClr val="FBAE40"/>
          </p15:clr>
        </p15:guide>
        <p15:guide id="9" orient="horz" pos="232">
          <p15:clr>
            <a:srgbClr val="FBAE40"/>
          </p15:clr>
        </p15:guide>
        <p15:guide id="10" orient="horz" pos="390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zweispaltig mit Überschrif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4A7C4-025F-8CB7-8150-07678C965CB8}"/>
              </a:ext>
            </a:extLst>
          </p:cNvPr>
          <p:cNvSpPr>
            <a:spLocks noGrp="1"/>
          </p:cNvSpPr>
          <p:nvPr>
            <p:ph type="title"/>
          </p:nvPr>
        </p:nvSpPr>
        <p:spPr>
          <a:xfrm>
            <a:off x="442914" y="365125"/>
            <a:ext cx="113411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C97C0F3-9E07-288D-D732-8748F4B6257F}"/>
              </a:ext>
            </a:extLst>
          </p:cNvPr>
          <p:cNvSpPr>
            <a:spLocks noGrp="1"/>
          </p:cNvSpPr>
          <p:nvPr>
            <p:ph type="body" idx="1"/>
          </p:nvPr>
        </p:nvSpPr>
        <p:spPr>
          <a:xfrm>
            <a:off x="442912" y="1881188"/>
            <a:ext cx="5400675" cy="647700"/>
          </a:xfrm>
        </p:spPr>
        <p:txBody>
          <a:bodyPr anchor="t" anchorCtr="0"/>
          <a:lstStyle>
            <a:lvl1pPr marL="0" indent="0">
              <a:buNone/>
              <a:defRPr sz="1800" b="1">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5" name="Textplatzhalter 4">
            <a:extLst>
              <a:ext uri="{FF2B5EF4-FFF2-40B4-BE49-F238E27FC236}">
                <a16:creationId xmlns:a16="http://schemas.microsoft.com/office/drawing/2014/main" id="{42A95515-7113-4A8A-DBB8-3B5D0E9D3DFB}"/>
              </a:ext>
            </a:extLst>
          </p:cNvPr>
          <p:cNvSpPr>
            <a:spLocks noGrp="1"/>
          </p:cNvSpPr>
          <p:nvPr>
            <p:ph type="body" sz="quarter" idx="3"/>
          </p:nvPr>
        </p:nvSpPr>
        <p:spPr>
          <a:xfrm>
            <a:off x="6383338" y="1881188"/>
            <a:ext cx="5400975" cy="647700"/>
          </a:xfrm>
        </p:spPr>
        <p:txBody>
          <a:bodyPr anchor="t" anchorCtr="0"/>
          <a:lstStyle>
            <a:lvl1pPr marL="0" indent="0">
              <a:buNone/>
              <a:defRPr sz="1800" b="1">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Datumsplatzhalter 9">
            <a:extLst>
              <a:ext uri="{FF2B5EF4-FFF2-40B4-BE49-F238E27FC236}">
                <a16:creationId xmlns:a16="http://schemas.microsoft.com/office/drawing/2014/main" id="{1A9D2A0A-3FAF-C915-DBA8-85CB745E1830}"/>
              </a:ext>
            </a:extLst>
          </p:cNvPr>
          <p:cNvSpPr>
            <a:spLocks noGrp="1"/>
          </p:cNvSpPr>
          <p:nvPr>
            <p:ph type="dt" sz="half" idx="10"/>
          </p:nvPr>
        </p:nvSpPr>
        <p:spPr/>
        <p:txBody>
          <a:bodyPr/>
          <a:lstStyle/>
          <a:p>
            <a:fld id="{48AD207D-C847-4C64-92A9-5CF05EBCD3E9}" type="datetime4">
              <a:rPr lang="de-DE" smtClean="0"/>
              <a:t>15. Dezember 2023</a:t>
            </a:fld>
            <a:endParaRPr lang="de-DE" dirty="0"/>
          </a:p>
        </p:txBody>
      </p:sp>
      <p:sp>
        <p:nvSpPr>
          <p:cNvPr id="11" name="Fußzeilenplatzhalter 10">
            <a:extLst>
              <a:ext uri="{FF2B5EF4-FFF2-40B4-BE49-F238E27FC236}">
                <a16:creationId xmlns:a16="http://schemas.microsoft.com/office/drawing/2014/main" id="{5E0BC3A5-4C44-AD2E-7EA1-764592E8DF00}"/>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2" name="Foliennummernplatzhalter 11">
            <a:extLst>
              <a:ext uri="{FF2B5EF4-FFF2-40B4-BE49-F238E27FC236}">
                <a16:creationId xmlns:a16="http://schemas.microsoft.com/office/drawing/2014/main" id="{016071D5-87AC-52B7-7B68-30FBE98B8E9A}"/>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7" name="Textplatzhalter 5">
            <a:extLst>
              <a:ext uri="{FF2B5EF4-FFF2-40B4-BE49-F238E27FC236}">
                <a16:creationId xmlns:a16="http://schemas.microsoft.com/office/drawing/2014/main" id="{50BAB8F2-A7BB-5C78-DC67-56B395ED6852}"/>
              </a:ext>
            </a:extLst>
          </p:cNvPr>
          <p:cNvSpPr>
            <a:spLocks noGrp="1"/>
          </p:cNvSpPr>
          <p:nvPr>
            <p:ph type="body" sz="quarter" idx="13"/>
          </p:nvPr>
        </p:nvSpPr>
        <p:spPr>
          <a:xfrm>
            <a:off x="442912" y="2528888"/>
            <a:ext cx="5400000" cy="36718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5">
            <a:extLst>
              <a:ext uri="{FF2B5EF4-FFF2-40B4-BE49-F238E27FC236}">
                <a16:creationId xmlns:a16="http://schemas.microsoft.com/office/drawing/2014/main" id="{2A0034E0-4B18-95C8-1C2F-94E89090437C}"/>
              </a:ext>
            </a:extLst>
          </p:cNvPr>
          <p:cNvSpPr>
            <a:spLocks noGrp="1"/>
          </p:cNvSpPr>
          <p:nvPr>
            <p:ph type="body" sz="quarter" idx="14"/>
          </p:nvPr>
        </p:nvSpPr>
        <p:spPr>
          <a:xfrm>
            <a:off x="6383338" y="2528888"/>
            <a:ext cx="5400000" cy="3672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232599882"/>
      </p:ext>
    </p:extLst>
  </p:cSld>
  <p:clrMapOvr>
    <a:masterClrMapping/>
  </p:clrMapOvr>
  <p:extLst>
    <p:ext uri="{DCECCB84-F9BA-43D5-87BE-67443E8EF086}">
      <p15:sldGuideLst xmlns:p15="http://schemas.microsoft.com/office/powerpoint/2012/main">
        <p15:guide id="1" pos="3681">
          <p15:clr>
            <a:srgbClr val="FBAE40"/>
          </p15:clr>
        </p15:guide>
        <p15:guide id="4" orient="horz" pos="1185">
          <p15:clr>
            <a:srgbClr val="FBAE40"/>
          </p15:clr>
        </p15:guide>
        <p15:guide id="5" orient="horz" pos="1593">
          <p15:clr>
            <a:srgbClr val="FBAE40"/>
          </p15:clr>
        </p15:guide>
        <p15:guide id="6" pos="4021">
          <p15:clr>
            <a:srgbClr val="FBAE40"/>
          </p15:clr>
        </p15:guide>
        <p15:guide id="7" pos="279">
          <p15:clr>
            <a:srgbClr val="FBAE40"/>
          </p15:clr>
        </p15:guide>
        <p15:guide id="8" pos="7423">
          <p15:clr>
            <a:srgbClr val="FBAE40"/>
          </p15:clr>
        </p15:guide>
        <p15:guide id="9" orient="horz" pos="232">
          <p15:clr>
            <a:srgbClr val="FBAE40"/>
          </p15:clr>
        </p15:guide>
        <p15:guide id="10" orient="horz" pos="1071">
          <p15:clr>
            <a:srgbClr val="FBAE40"/>
          </p15:clr>
        </p15:guide>
        <p15:guide id="11" orient="horz" pos="39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mit Grafik rechts">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B7E1EDD9-4925-1F24-10E5-D3A9F49FA098}"/>
              </a:ext>
            </a:extLst>
          </p:cNvPr>
          <p:cNvSpPr>
            <a:spLocks noGrp="1"/>
          </p:cNvSpPr>
          <p:nvPr>
            <p:ph type="pic" sz="quarter" idx="13"/>
          </p:nvPr>
        </p:nvSpPr>
        <p:spPr>
          <a:xfrm>
            <a:off x="7212012" y="0"/>
            <a:ext cx="4979987" cy="6858000"/>
          </a:xfrm>
        </p:spPr>
        <p:txBody>
          <a:bodyPr/>
          <a:lstStyle/>
          <a:p>
            <a:r>
              <a:rPr lang="de-DE"/>
              <a:t>Bild durch Klicken auf Symbol hinzufügen</a:t>
            </a:r>
          </a:p>
        </p:txBody>
      </p:sp>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a:xfrm>
            <a:off x="442913" y="365125"/>
            <a:ext cx="6480000" cy="1325563"/>
          </a:xfrm>
        </p:spPr>
        <p:txBody>
          <a:bodyPr/>
          <a:lstStyle/>
          <a:p>
            <a:r>
              <a:rPr lang="de-DE"/>
              <a:t>Mastertitelformat bearbeiten</a:t>
            </a:r>
            <a:endParaRPr lang="de-DE" dirty="0"/>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1986AF8F-E67E-415D-AA37-8B714560DF39}"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4" name="Textplatzhalter 5">
            <a:extLst>
              <a:ext uri="{FF2B5EF4-FFF2-40B4-BE49-F238E27FC236}">
                <a16:creationId xmlns:a16="http://schemas.microsoft.com/office/drawing/2014/main" id="{7FE1C6C9-F1BB-1FEC-A71A-7BC83427071B}"/>
              </a:ext>
            </a:extLst>
          </p:cNvPr>
          <p:cNvSpPr>
            <a:spLocks noGrp="1"/>
          </p:cNvSpPr>
          <p:nvPr>
            <p:ph type="body" sz="quarter" idx="14"/>
          </p:nvPr>
        </p:nvSpPr>
        <p:spPr>
          <a:xfrm>
            <a:off x="442913" y="1881188"/>
            <a:ext cx="6481762" cy="43195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ußzeilenplatzhalter 2">
            <a:extLst>
              <a:ext uri="{FF2B5EF4-FFF2-40B4-BE49-F238E27FC236}">
                <a16:creationId xmlns:a16="http://schemas.microsoft.com/office/drawing/2014/main" id="{07FBAD93-250B-598A-7686-84F8A0BA2C14}"/>
              </a:ext>
            </a:extLst>
          </p:cNvPr>
          <p:cNvSpPr>
            <a:spLocks noGrp="1"/>
          </p:cNvSpPr>
          <p:nvPr>
            <p:ph type="ftr" sz="quarter" idx="15"/>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613185729"/>
      </p:ext>
    </p:extLst>
  </p:cSld>
  <p:clrMapOvr>
    <a:masterClrMapping/>
  </p:clrMapOvr>
  <p:extLst>
    <p:ext uri="{DCECCB84-F9BA-43D5-87BE-67443E8EF086}">
      <p15:sldGuideLst xmlns:p15="http://schemas.microsoft.com/office/powerpoint/2012/main">
        <p15:guide id="2" pos="4543">
          <p15:clr>
            <a:srgbClr val="FBAE40"/>
          </p15:clr>
        </p15:guide>
        <p15:guide id="4" orient="horz" pos="1185">
          <p15:clr>
            <a:srgbClr val="FBAE40"/>
          </p15:clr>
        </p15:guide>
        <p15:guide id="5" pos="4362">
          <p15:clr>
            <a:srgbClr val="FBAE40"/>
          </p15:clr>
        </p15:guide>
        <p15:guide id="6" pos="279">
          <p15:clr>
            <a:srgbClr val="FBAE40"/>
          </p15:clr>
        </p15:guide>
        <p15:guide id="7" orient="horz" pos="232">
          <p15:clr>
            <a:srgbClr val="FBAE40"/>
          </p15:clr>
        </p15:guide>
        <p15:guide id="8" orient="horz" pos="39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mit Grafik links">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B7E1EDD9-4925-1F24-10E5-D3A9F49FA098}"/>
              </a:ext>
            </a:extLst>
          </p:cNvPr>
          <p:cNvSpPr>
            <a:spLocks noGrp="1"/>
          </p:cNvSpPr>
          <p:nvPr>
            <p:ph type="pic" sz="quarter" idx="13"/>
          </p:nvPr>
        </p:nvSpPr>
        <p:spPr>
          <a:xfrm>
            <a:off x="0" y="0"/>
            <a:ext cx="4979987" cy="6858000"/>
          </a:xfrm>
        </p:spPr>
        <p:txBody>
          <a:bodyPr/>
          <a:lstStyle/>
          <a:p>
            <a:r>
              <a:rPr lang="de-DE"/>
              <a:t>Bild durch Klicken auf Symbol hinzufügen</a:t>
            </a:r>
          </a:p>
        </p:txBody>
      </p:sp>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a:xfrm>
            <a:off x="5303838" y="368300"/>
            <a:ext cx="6480000" cy="1325563"/>
          </a:xfrm>
        </p:spPr>
        <p:txBody>
          <a:bodyPr/>
          <a:lstStyle/>
          <a:p>
            <a:r>
              <a:rPr lang="de-DE"/>
              <a:t>Mastertitelformat bearbeiten</a:t>
            </a:r>
            <a:endParaRPr lang="de-DE" dirty="0"/>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4CCF01A1-FEAB-4922-ADD0-77EFE5643A1B}"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4" name="Textplatzhalter 5">
            <a:extLst>
              <a:ext uri="{FF2B5EF4-FFF2-40B4-BE49-F238E27FC236}">
                <a16:creationId xmlns:a16="http://schemas.microsoft.com/office/drawing/2014/main" id="{98D399DE-B716-1EC9-0CEA-9D72833AB9D3}"/>
              </a:ext>
            </a:extLst>
          </p:cNvPr>
          <p:cNvSpPr>
            <a:spLocks noGrp="1"/>
          </p:cNvSpPr>
          <p:nvPr>
            <p:ph type="body" sz="quarter" idx="14"/>
          </p:nvPr>
        </p:nvSpPr>
        <p:spPr>
          <a:xfrm>
            <a:off x="5303838" y="1881188"/>
            <a:ext cx="6481762" cy="43195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ußzeilenplatzhalter 2">
            <a:extLst>
              <a:ext uri="{FF2B5EF4-FFF2-40B4-BE49-F238E27FC236}">
                <a16:creationId xmlns:a16="http://schemas.microsoft.com/office/drawing/2014/main" id="{0F6624FC-09FC-E0E9-E23A-218074FE1ED9}"/>
              </a:ext>
            </a:extLst>
          </p:cNvPr>
          <p:cNvSpPr>
            <a:spLocks noGrp="1"/>
          </p:cNvSpPr>
          <p:nvPr>
            <p:ph type="ftr" sz="quarter" idx="15"/>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2984597628"/>
      </p:ext>
    </p:extLst>
  </p:cSld>
  <p:clrMapOvr>
    <a:masterClrMapping/>
  </p:clrMapOvr>
  <p:extLst>
    <p:ext uri="{DCECCB84-F9BA-43D5-87BE-67443E8EF086}">
      <p15:sldGuideLst xmlns:p15="http://schemas.microsoft.com/office/powerpoint/2012/main">
        <p15:guide id="3" pos="3341">
          <p15:clr>
            <a:srgbClr val="FBAE40"/>
          </p15:clr>
        </p15:guide>
        <p15:guide id="5" orient="horz" pos="1185">
          <p15:clr>
            <a:srgbClr val="FBAE40"/>
          </p15:clr>
        </p15:guide>
        <p15:guide id="6" pos="7423">
          <p15:clr>
            <a:srgbClr val="FBAE40"/>
          </p15:clr>
        </p15:guide>
        <p15:guide id="7" orient="horz" pos="232">
          <p15:clr>
            <a:srgbClr val="FBAE40"/>
          </p15:clr>
        </p15:guide>
        <p15:guide id="8" orient="horz" pos="1071">
          <p15:clr>
            <a:srgbClr val="FBAE40"/>
          </p15:clr>
        </p15:guide>
        <p15:guide id="9" orient="horz" pos="39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mi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8217CFF5-F131-4D60-9EA5-635C7886BE6F}"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5400000" cy="4319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abellenplatzhalter 3">
            <a:extLst>
              <a:ext uri="{FF2B5EF4-FFF2-40B4-BE49-F238E27FC236}">
                <a16:creationId xmlns:a16="http://schemas.microsoft.com/office/drawing/2014/main" id="{48C92948-6704-93C1-2A4D-949D9BBEF96E}"/>
              </a:ext>
            </a:extLst>
          </p:cNvPr>
          <p:cNvSpPr>
            <a:spLocks noGrp="1"/>
          </p:cNvSpPr>
          <p:nvPr>
            <p:ph type="tbl" sz="quarter" idx="14"/>
          </p:nvPr>
        </p:nvSpPr>
        <p:spPr>
          <a:xfrm>
            <a:off x="6383338" y="1881188"/>
            <a:ext cx="5400675" cy="4319587"/>
          </a:xfrm>
        </p:spPr>
        <p:txBody>
          <a:bodyPr/>
          <a:lstStyle/>
          <a:p>
            <a:r>
              <a:rPr lang="de-DE"/>
              <a:t>Tabelle durch Klicken auf Symbol hinzufügen</a:t>
            </a:r>
          </a:p>
        </p:txBody>
      </p:sp>
    </p:spTree>
    <p:extLst>
      <p:ext uri="{BB962C8B-B14F-4D97-AF65-F5344CB8AC3E}">
        <p14:creationId xmlns:p14="http://schemas.microsoft.com/office/powerpoint/2010/main" val="1097973491"/>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71BEB16E-05BC-4362-A923-3BF469A36AF1}"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4" name="Tabellenplatzhalter 3">
            <a:extLst>
              <a:ext uri="{FF2B5EF4-FFF2-40B4-BE49-F238E27FC236}">
                <a16:creationId xmlns:a16="http://schemas.microsoft.com/office/drawing/2014/main" id="{1DE7A30A-44AD-A30B-7DB6-30E65FFDC77A}"/>
              </a:ext>
            </a:extLst>
          </p:cNvPr>
          <p:cNvSpPr>
            <a:spLocks noGrp="1"/>
          </p:cNvSpPr>
          <p:nvPr>
            <p:ph type="tbl" sz="quarter" idx="13"/>
          </p:nvPr>
        </p:nvSpPr>
        <p:spPr>
          <a:xfrm>
            <a:off x="442913" y="1881188"/>
            <a:ext cx="11341099" cy="4319587"/>
          </a:xfrm>
        </p:spPr>
        <p:txBody>
          <a:bodyPr/>
          <a:lstStyle/>
          <a:p>
            <a:r>
              <a:rPr lang="de-DE"/>
              <a:t>Tabelle durch Klicken auf Symbol hinzufügen</a:t>
            </a:r>
          </a:p>
        </p:txBody>
      </p:sp>
      <p:sp>
        <p:nvSpPr>
          <p:cNvPr id="3" name="Fußzeilenplatzhalter 2">
            <a:extLst>
              <a:ext uri="{FF2B5EF4-FFF2-40B4-BE49-F238E27FC236}">
                <a16:creationId xmlns:a16="http://schemas.microsoft.com/office/drawing/2014/main" id="{EB392940-B451-7E9F-FF47-ED1CBBDBA53E}"/>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205891937"/>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martArt-Grafi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E06DE2A6-6639-4C75-9572-96D6A2DE63FB}"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SmartArt-Platzhalter 4">
            <a:extLst>
              <a:ext uri="{FF2B5EF4-FFF2-40B4-BE49-F238E27FC236}">
                <a16:creationId xmlns:a16="http://schemas.microsoft.com/office/drawing/2014/main" id="{857443B4-450E-4531-16B0-F56D501177E6}"/>
              </a:ext>
            </a:extLst>
          </p:cNvPr>
          <p:cNvSpPr>
            <a:spLocks noGrp="1"/>
          </p:cNvSpPr>
          <p:nvPr>
            <p:ph type="dgm" sz="quarter" idx="13"/>
          </p:nvPr>
        </p:nvSpPr>
        <p:spPr>
          <a:xfrm>
            <a:off x="442913" y="1881188"/>
            <a:ext cx="11341099" cy="4319587"/>
          </a:xfrm>
        </p:spPr>
        <p:txBody>
          <a:bodyPr/>
          <a:lstStyle/>
          <a:p>
            <a:r>
              <a:rPr lang="de-DE"/>
              <a:t>Klicken Sie auf das Symbol, um die SmartArt-Grafik hinzuzufügen</a:t>
            </a:r>
          </a:p>
        </p:txBody>
      </p:sp>
      <p:sp>
        <p:nvSpPr>
          <p:cNvPr id="3" name="Fußzeilenplatzhalter 2">
            <a:extLst>
              <a:ext uri="{FF2B5EF4-FFF2-40B4-BE49-F238E27FC236}">
                <a16:creationId xmlns:a16="http://schemas.microsoft.com/office/drawing/2014/main" id="{5C1353AC-C8AE-7600-6F14-CEA95CBAAD88}"/>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3678299262"/>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ein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dirty="0"/>
          </a:p>
        </p:txBody>
      </p:sp>
      <p:cxnSp>
        <p:nvCxnSpPr>
          <p:cNvPr id="5" name="Gerader Verbinder 4">
            <a:extLst>
              <a:ext uri="{FF2B5EF4-FFF2-40B4-BE49-F238E27FC236}">
                <a16:creationId xmlns:a16="http://schemas.microsoft.com/office/drawing/2014/main" id="{D22DFAC7-A0DA-57B4-1A4E-570797EC71DB}"/>
              </a:ext>
              <a:ext uri="{C183D7F6-B498-43B3-948B-1728B52AA6E4}">
                <adec:decorative xmlns:adec="http://schemas.microsoft.com/office/drawing/2017/decorative" val="1"/>
              </a:ext>
            </a:extLst>
          </p:cNvPr>
          <p:cNvCxnSpPr>
            <a:cxnSpLocks/>
          </p:cNvCxnSpPr>
          <p:nvPr/>
        </p:nvCxnSpPr>
        <p:spPr>
          <a:xfrm>
            <a:off x="442913" y="1881188"/>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A693DD3-DFBA-AF7E-DE27-B3BD7C50E686}"/>
              </a:ext>
              <a:ext uri="{C183D7F6-B498-43B3-948B-1728B52AA6E4}">
                <adec:decorative xmlns:adec="http://schemas.microsoft.com/office/drawing/2017/decorative" val="1"/>
              </a:ext>
            </a:extLst>
          </p:cNvPr>
          <p:cNvCxnSpPr>
            <a:cxnSpLocks/>
          </p:cNvCxnSpPr>
          <p:nvPr/>
        </p:nvCxnSpPr>
        <p:spPr>
          <a:xfrm>
            <a:off x="442913" y="6225495"/>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BCA7B009-98CE-F711-86B1-0FBDC39FD43B}"/>
              </a:ext>
            </a:extLst>
          </p:cNvPr>
          <p:cNvSpPr>
            <a:spLocks noGrp="1"/>
          </p:cNvSpPr>
          <p:nvPr>
            <p:ph type="body" sz="quarter" idx="13"/>
          </p:nvPr>
        </p:nvSpPr>
        <p:spPr>
          <a:xfrm>
            <a:off x="442913" y="1881188"/>
            <a:ext cx="11341099" cy="4319587"/>
          </a:xfrm>
        </p:spPr>
        <p:txBody>
          <a:bodyPr tIns="108000"/>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umsplatzhalter 3">
            <a:extLst>
              <a:ext uri="{FF2B5EF4-FFF2-40B4-BE49-F238E27FC236}">
                <a16:creationId xmlns:a16="http://schemas.microsoft.com/office/drawing/2014/main" id="{12C5D886-BEDB-F794-1053-480079669272}"/>
              </a:ext>
            </a:extLst>
          </p:cNvPr>
          <p:cNvSpPr>
            <a:spLocks noGrp="1"/>
          </p:cNvSpPr>
          <p:nvPr>
            <p:ph type="dt" sz="half" idx="14"/>
          </p:nvPr>
        </p:nvSpPr>
        <p:spPr/>
        <p:txBody>
          <a:bodyPr/>
          <a:lstStyle/>
          <a:p>
            <a:fld id="{77AD7044-2BF1-47D3-8018-8F18F177AA52}" type="datetime4">
              <a:rPr lang="de-DE" smtClean="0"/>
              <a:t>15. Dezember 2023</a:t>
            </a:fld>
            <a:endParaRPr lang="de-DE" dirty="0"/>
          </a:p>
        </p:txBody>
      </p:sp>
      <p:sp>
        <p:nvSpPr>
          <p:cNvPr id="10" name="Fußzeilenplatzhalter 9">
            <a:extLst>
              <a:ext uri="{FF2B5EF4-FFF2-40B4-BE49-F238E27FC236}">
                <a16:creationId xmlns:a16="http://schemas.microsoft.com/office/drawing/2014/main" id="{00F990C4-CBF5-0376-2996-1B2BCF25FB4A}"/>
              </a:ext>
            </a:extLst>
          </p:cNvPr>
          <p:cNvSpPr>
            <a:spLocks noGrp="1"/>
          </p:cNvSpPr>
          <p:nvPr>
            <p:ph type="ftr" sz="quarter" idx="15"/>
          </p:nvPr>
        </p:nvSpPr>
        <p:spPr/>
        <p:txBody>
          <a:bodyPr/>
          <a:lstStyle/>
          <a:p>
            <a:r>
              <a:rPr lang="de-DE"/>
              <a:t>Albert-Ludwigs-Universität Freiburg | Präsentationstitel |</a:t>
            </a:r>
            <a:endParaRPr lang="de-DE" dirty="0"/>
          </a:p>
        </p:txBody>
      </p:sp>
      <p:sp>
        <p:nvSpPr>
          <p:cNvPr id="11" name="Foliennummernplatzhalter 10">
            <a:extLst>
              <a:ext uri="{FF2B5EF4-FFF2-40B4-BE49-F238E27FC236}">
                <a16:creationId xmlns:a16="http://schemas.microsoft.com/office/drawing/2014/main" id="{142E7B60-4F6C-73D4-B08F-AF65BC4EEFCE}"/>
              </a:ext>
            </a:extLst>
          </p:cNvPr>
          <p:cNvSpPr>
            <a:spLocks noGrp="1"/>
          </p:cNvSpPr>
          <p:nvPr>
            <p:ph type="sldNum" sz="quarter" idx="16"/>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762234763"/>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mit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1042A10B-2912-4025-B1AC-A1EC8AD1E948}"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5400000" cy="4319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iagrammplatzhalter 4">
            <a:extLst>
              <a:ext uri="{FF2B5EF4-FFF2-40B4-BE49-F238E27FC236}">
                <a16:creationId xmlns:a16="http://schemas.microsoft.com/office/drawing/2014/main" id="{069BC955-65F2-1CC2-C1EC-8AC25932A074}"/>
              </a:ext>
            </a:extLst>
          </p:cNvPr>
          <p:cNvSpPr>
            <a:spLocks noGrp="1"/>
          </p:cNvSpPr>
          <p:nvPr>
            <p:ph type="chart" sz="quarter" idx="14"/>
          </p:nvPr>
        </p:nvSpPr>
        <p:spPr>
          <a:xfrm>
            <a:off x="6383337" y="1881189"/>
            <a:ext cx="5400675" cy="4319586"/>
          </a:xfrm>
        </p:spPr>
        <p:txBody>
          <a:bodyPr/>
          <a:lstStyle/>
          <a:p>
            <a:r>
              <a:rPr lang="de-DE"/>
              <a:t>Diagramm durch Klicken auf Symbol hinzufügen</a:t>
            </a:r>
          </a:p>
        </p:txBody>
      </p:sp>
    </p:spTree>
    <p:extLst>
      <p:ext uri="{BB962C8B-B14F-4D97-AF65-F5344CB8AC3E}">
        <p14:creationId xmlns:p14="http://schemas.microsoft.com/office/powerpoint/2010/main" val="1790935143"/>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Diagram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9C07C597-4FE3-4644-BF4D-CB95713CE26F}"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Diagrammplatzhalter 4">
            <a:extLst>
              <a:ext uri="{FF2B5EF4-FFF2-40B4-BE49-F238E27FC236}">
                <a16:creationId xmlns:a16="http://schemas.microsoft.com/office/drawing/2014/main" id="{069BC955-65F2-1CC2-C1EC-8AC25932A074}"/>
              </a:ext>
            </a:extLst>
          </p:cNvPr>
          <p:cNvSpPr>
            <a:spLocks noGrp="1"/>
          </p:cNvSpPr>
          <p:nvPr>
            <p:ph type="chart" sz="quarter" idx="14"/>
          </p:nvPr>
        </p:nvSpPr>
        <p:spPr>
          <a:xfrm>
            <a:off x="6383337" y="1881189"/>
            <a:ext cx="5400675" cy="4319586"/>
          </a:xfrm>
        </p:spPr>
        <p:txBody>
          <a:bodyPr/>
          <a:lstStyle/>
          <a:p>
            <a:r>
              <a:rPr lang="de-DE"/>
              <a:t>Diagramm durch Klicken auf Symbol hinzufügen</a:t>
            </a:r>
          </a:p>
        </p:txBody>
      </p:sp>
      <p:sp>
        <p:nvSpPr>
          <p:cNvPr id="3" name="Diagrammplatzhalter 4">
            <a:extLst>
              <a:ext uri="{FF2B5EF4-FFF2-40B4-BE49-F238E27FC236}">
                <a16:creationId xmlns:a16="http://schemas.microsoft.com/office/drawing/2014/main" id="{9825D48E-9B5A-7324-51C8-CCE3F77DFF75}"/>
              </a:ext>
            </a:extLst>
          </p:cNvPr>
          <p:cNvSpPr>
            <a:spLocks noGrp="1"/>
          </p:cNvSpPr>
          <p:nvPr>
            <p:ph type="chart" sz="quarter" idx="15"/>
          </p:nvPr>
        </p:nvSpPr>
        <p:spPr>
          <a:xfrm>
            <a:off x="442913" y="1881189"/>
            <a:ext cx="5400675" cy="4319586"/>
          </a:xfrm>
        </p:spPr>
        <p:txBody>
          <a:bodyPr/>
          <a:lstStyle/>
          <a:p>
            <a:r>
              <a:rPr lang="de-DE"/>
              <a:t>Diagramm durch Klicken auf Symbol hinzufügen</a:t>
            </a:r>
          </a:p>
        </p:txBody>
      </p:sp>
    </p:spTree>
    <p:extLst>
      <p:ext uri="{BB962C8B-B14F-4D97-AF65-F5344CB8AC3E}">
        <p14:creationId xmlns:p14="http://schemas.microsoft.com/office/powerpoint/2010/main" val="2503748049"/>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de-DE"/>
              <a:t>Mastertitelformat bearbeiten</a:t>
            </a:r>
          </a:p>
        </p:txBody>
      </p:sp>
      <p:sp>
        <p:nvSpPr>
          <p:cNvPr id="7" name="Datumsplatzhalter 6">
            <a:extLst>
              <a:ext uri="{FF2B5EF4-FFF2-40B4-BE49-F238E27FC236}">
                <a16:creationId xmlns:a16="http://schemas.microsoft.com/office/drawing/2014/main" id="{5AC3A1B1-9EA2-2B08-7CEF-4A5BB300A78B}"/>
              </a:ext>
            </a:extLst>
          </p:cNvPr>
          <p:cNvSpPr>
            <a:spLocks noGrp="1"/>
          </p:cNvSpPr>
          <p:nvPr>
            <p:ph type="dt" sz="half" idx="10"/>
          </p:nvPr>
        </p:nvSpPr>
        <p:spPr>
          <a:xfrm>
            <a:off x="9249282" y="6462000"/>
            <a:ext cx="1440000" cy="180000"/>
          </a:xfrm>
        </p:spPr>
        <p:txBody>
          <a:bodyPr/>
          <a:lstStyle/>
          <a:p>
            <a:fld id="{F31A27B5-0275-44AB-A580-74FFCB44744D}" type="datetime4">
              <a:rPr lang="de-DE" smtClean="0"/>
              <a:t>15. Dezember 2023</a:t>
            </a:fld>
            <a:endParaRPr lang="de-DE" dirty="0"/>
          </a:p>
        </p:txBody>
      </p:sp>
      <p:sp>
        <p:nvSpPr>
          <p:cNvPr id="9" name="Foliennummernplatzhalter 8">
            <a:extLst>
              <a:ext uri="{FF2B5EF4-FFF2-40B4-BE49-F238E27FC236}">
                <a16:creationId xmlns:a16="http://schemas.microsoft.com/office/drawing/2014/main" id="{084E4AC8-CB06-E431-2C93-932B8B71A99B}"/>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10" name="Diagrammplatzhalter 9">
            <a:extLst>
              <a:ext uri="{FF2B5EF4-FFF2-40B4-BE49-F238E27FC236}">
                <a16:creationId xmlns:a16="http://schemas.microsoft.com/office/drawing/2014/main" id="{BA090DC4-B5CE-1475-95F0-060F40615706}"/>
              </a:ext>
            </a:extLst>
          </p:cNvPr>
          <p:cNvSpPr>
            <a:spLocks noGrp="1"/>
          </p:cNvSpPr>
          <p:nvPr>
            <p:ph type="chart" sz="quarter" idx="13"/>
          </p:nvPr>
        </p:nvSpPr>
        <p:spPr>
          <a:xfrm>
            <a:off x="442913" y="1881188"/>
            <a:ext cx="11341099" cy="4319587"/>
          </a:xfrm>
        </p:spPr>
        <p:txBody>
          <a:bodyPr/>
          <a:lstStyle/>
          <a:p>
            <a:r>
              <a:rPr lang="de-DE"/>
              <a:t>Diagramm durch Klicken auf Symbol hinzufügen</a:t>
            </a:r>
          </a:p>
        </p:txBody>
      </p:sp>
      <p:sp>
        <p:nvSpPr>
          <p:cNvPr id="3" name="Fußzeilenplatzhalter 2">
            <a:extLst>
              <a:ext uri="{FF2B5EF4-FFF2-40B4-BE49-F238E27FC236}">
                <a16:creationId xmlns:a16="http://schemas.microsoft.com/office/drawing/2014/main" id="{339AD401-DF83-711D-59BE-83060759E4BD}"/>
              </a:ext>
            </a:extLst>
          </p:cNvPr>
          <p:cNvSpPr>
            <a:spLocks noGrp="1"/>
          </p:cNvSpPr>
          <p:nvPr>
            <p:ph type="ftr" sz="quarter" idx="14"/>
          </p:nvPr>
        </p:nvSpPr>
        <p:spPr/>
        <p:txBody>
          <a:bodyPr/>
          <a:lstStyle/>
          <a:p>
            <a:r>
              <a:rPr lang="de-DE"/>
              <a:t>Albert-Ludwigs-Universität Freiburg | Präsentationstitel |</a:t>
            </a:r>
            <a:endParaRPr lang="de-DE" dirty="0"/>
          </a:p>
        </p:txBody>
      </p:sp>
    </p:spTree>
    <p:extLst>
      <p:ext uri="{BB962C8B-B14F-4D97-AF65-F5344CB8AC3E}">
        <p14:creationId xmlns:p14="http://schemas.microsoft.com/office/powerpoint/2010/main" val="1372365094"/>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agramm und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BFCCAF31-9C4A-46EC-9CAD-9FCEF4B0C31B}"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3" name="Diagrammplatzhalter 4">
            <a:extLst>
              <a:ext uri="{FF2B5EF4-FFF2-40B4-BE49-F238E27FC236}">
                <a16:creationId xmlns:a16="http://schemas.microsoft.com/office/drawing/2014/main" id="{9825D48E-9B5A-7324-51C8-CCE3F77DFF75}"/>
              </a:ext>
            </a:extLst>
          </p:cNvPr>
          <p:cNvSpPr>
            <a:spLocks noGrp="1"/>
          </p:cNvSpPr>
          <p:nvPr>
            <p:ph type="chart" sz="quarter" idx="15"/>
          </p:nvPr>
        </p:nvSpPr>
        <p:spPr>
          <a:xfrm>
            <a:off x="442913" y="1881189"/>
            <a:ext cx="5400675" cy="4319586"/>
          </a:xfrm>
        </p:spPr>
        <p:txBody>
          <a:bodyPr/>
          <a:lstStyle/>
          <a:p>
            <a:r>
              <a:rPr lang="de-DE"/>
              <a:t>Diagramm durch Klicken auf Symbol hinzufügen</a:t>
            </a:r>
          </a:p>
        </p:txBody>
      </p:sp>
      <p:sp>
        <p:nvSpPr>
          <p:cNvPr id="6" name="Tabellenplatzhalter 5">
            <a:extLst>
              <a:ext uri="{FF2B5EF4-FFF2-40B4-BE49-F238E27FC236}">
                <a16:creationId xmlns:a16="http://schemas.microsoft.com/office/drawing/2014/main" id="{B878F67D-8A5E-8719-9EAD-817E3BD5D58A}"/>
              </a:ext>
            </a:extLst>
          </p:cNvPr>
          <p:cNvSpPr>
            <a:spLocks noGrp="1"/>
          </p:cNvSpPr>
          <p:nvPr>
            <p:ph type="tbl" sz="quarter" idx="16"/>
          </p:nvPr>
        </p:nvSpPr>
        <p:spPr>
          <a:xfrm>
            <a:off x="6383338" y="1881188"/>
            <a:ext cx="5400675" cy="4319587"/>
          </a:xfrm>
        </p:spPr>
        <p:txBody>
          <a:bodyPr/>
          <a:lstStyle/>
          <a:p>
            <a:r>
              <a:rPr lang="de-DE"/>
              <a:t>Tabelle durch Klicken auf Symbol hinzufügen</a:t>
            </a:r>
          </a:p>
        </p:txBody>
      </p:sp>
    </p:spTree>
    <p:extLst>
      <p:ext uri="{BB962C8B-B14F-4D97-AF65-F5344CB8AC3E}">
        <p14:creationId xmlns:p14="http://schemas.microsoft.com/office/powerpoint/2010/main" val="3671556247"/>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232">
          <p15:clr>
            <a:srgbClr val="FBAE40"/>
          </p15:clr>
        </p15:guide>
        <p15:guide id="9" orient="horz" pos="1071">
          <p15:clr>
            <a:srgbClr val="FBAE40"/>
          </p15:clr>
        </p15:guide>
        <p15:guide id="10" orient="horz" pos="390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Grafik - Vollbild">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CB29243D-F0F4-C387-9878-4F6B9CCCA5FC}"/>
              </a:ext>
            </a:extLst>
          </p:cNvPr>
          <p:cNvSpPr>
            <a:spLocks noGrp="1"/>
          </p:cNvSpPr>
          <p:nvPr>
            <p:ph type="pic" sz="quarter" idx="14"/>
          </p:nvPr>
        </p:nvSpPr>
        <p:spPr>
          <a:xfrm>
            <a:off x="0" y="0"/>
            <a:ext cx="12193200" cy="6858000"/>
          </a:xfrm>
        </p:spPr>
        <p:txBody>
          <a:bodyPr/>
          <a:lstStyle/>
          <a:p>
            <a:r>
              <a:rPr lang="de-DE"/>
              <a:t>Bild durch Klicken auf Symbol hinzufügen</a:t>
            </a:r>
          </a:p>
        </p:txBody>
      </p:sp>
      <p:sp>
        <p:nvSpPr>
          <p:cNvPr id="5" name="Datumsplatzhalter 4">
            <a:extLst>
              <a:ext uri="{FF2B5EF4-FFF2-40B4-BE49-F238E27FC236}">
                <a16:creationId xmlns:a16="http://schemas.microsoft.com/office/drawing/2014/main" id="{AD0F8B47-AB4B-D5CF-9E17-FEC86D3DEAE7}"/>
              </a:ext>
            </a:extLst>
          </p:cNvPr>
          <p:cNvSpPr>
            <a:spLocks noGrp="1"/>
          </p:cNvSpPr>
          <p:nvPr>
            <p:ph type="dt" sz="half" idx="10"/>
          </p:nvPr>
        </p:nvSpPr>
        <p:spPr/>
        <p:txBody>
          <a:bodyPr/>
          <a:lstStyle/>
          <a:p>
            <a:fld id="{4AD02AE0-0596-44B9-9948-91CAF9C31922}" type="datetime4">
              <a:rPr lang="de-DE" smtClean="0"/>
              <a:t>15. Dezember 2023</a:t>
            </a:fld>
            <a:endParaRPr lang="de-DE" dirty="0"/>
          </a:p>
        </p:txBody>
      </p:sp>
      <p:sp>
        <p:nvSpPr>
          <p:cNvPr id="6" name="Fußzeilenplatzhalter 5">
            <a:extLst>
              <a:ext uri="{FF2B5EF4-FFF2-40B4-BE49-F238E27FC236}">
                <a16:creationId xmlns:a16="http://schemas.microsoft.com/office/drawing/2014/main" id="{9B541BBE-4DA8-F563-0B31-0687A0BBAB5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7" name="Foliennummernplatzhalter 6">
            <a:extLst>
              <a:ext uri="{FF2B5EF4-FFF2-40B4-BE49-F238E27FC236}">
                <a16:creationId xmlns:a16="http://schemas.microsoft.com/office/drawing/2014/main" id="{67C646BD-B5B7-07D4-6124-846ED9349027}"/>
              </a:ext>
            </a:extLst>
          </p:cNvPr>
          <p:cNvSpPr>
            <a:spLocks noGrp="1"/>
          </p:cNvSpPr>
          <p:nvPr>
            <p:ph type="sldNum" sz="quarter" idx="12"/>
          </p:nvPr>
        </p:nvSpPr>
        <p:spPr/>
        <p:txBody>
          <a:bodyPr/>
          <a:lstStyle/>
          <a:p>
            <a:fld id="{C2571F0E-BA57-4409-A3A5-945CC828A36E}" type="slidenum">
              <a:rPr lang="de-DE" smtClean="0"/>
              <a:pPr/>
              <a:t>‹#›</a:t>
            </a:fld>
            <a:endParaRPr lang="de-DE" dirty="0"/>
          </a:p>
        </p:txBody>
      </p:sp>
      <p:pic>
        <p:nvPicPr>
          <p:cNvPr id="9" name="Wortmarke">
            <a:extLst>
              <a:ext uri="{FF2B5EF4-FFF2-40B4-BE49-F238E27FC236}">
                <a16:creationId xmlns:a16="http://schemas.microsoft.com/office/drawing/2014/main" id="{7C06B58E-8151-74FB-9F85-B78E89241F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29141341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rafik und eine Infobox">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2ADC51BD-7435-2059-EE97-80FAC770A6C4}"/>
              </a:ext>
            </a:extLst>
          </p:cNvPr>
          <p:cNvSpPr>
            <a:spLocks noGrp="1"/>
          </p:cNvSpPr>
          <p:nvPr>
            <p:ph type="pic" sz="quarter" idx="14"/>
          </p:nvPr>
        </p:nvSpPr>
        <p:spPr>
          <a:xfrm>
            <a:off x="3251200" y="1881187"/>
            <a:ext cx="8940800" cy="4976813"/>
          </a:xfrm>
        </p:spPr>
        <p:txBody>
          <a:bodyPr/>
          <a:lstStyle/>
          <a:p>
            <a:r>
              <a:rPr lang="de-DE"/>
              <a:t>Bild durch Klicken auf Symbol hinzufügen</a:t>
            </a:r>
            <a:endParaRPr lang="de-DE" dirty="0"/>
          </a:p>
        </p:txBody>
      </p:sp>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8DCCE9F0-7354-4816-8D47-400DF49E7ECB}"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9"/>
            <a:ext cx="2520000" cy="4319586"/>
          </a:xfrm>
        </p:spPr>
        <p:txBody>
          <a:bodyPr/>
          <a:lstStyle>
            <a:lvl1pPr marL="0" indent="0">
              <a:lnSpc>
                <a:spcPts val="2000"/>
              </a:lnSpc>
              <a:spcBef>
                <a:spcPts val="0"/>
              </a:spcBef>
              <a:buFontTx/>
              <a:buNone/>
              <a:defRPr sz="1400">
                <a:solidFill>
                  <a:schemeClr val="accent1"/>
                </a:solidFill>
              </a:defRPr>
            </a:lvl1pPr>
            <a:lvl2pPr marL="324000" indent="0">
              <a:lnSpc>
                <a:spcPts val="2000"/>
              </a:lnSpc>
              <a:spcBef>
                <a:spcPts val="0"/>
              </a:spcBef>
              <a:buFontTx/>
              <a:buNone/>
              <a:defRPr sz="1400">
                <a:solidFill>
                  <a:schemeClr val="bg2"/>
                </a:solidFill>
              </a:defRPr>
            </a:lvl2pPr>
            <a:lvl3pPr marL="684000" indent="0">
              <a:lnSpc>
                <a:spcPts val="2000"/>
              </a:lnSpc>
              <a:spcBef>
                <a:spcPts val="0"/>
              </a:spcBef>
              <a:buFontTx/>
              <a:buNone/>
              <a:defRPr sz="1400">
                <a:solidFill>
                  <a:schemeClr val="bg2"/>
                </a:solidFill>
              </a:defRPr>
            </a:lvl3pPr>
            <a:lvl4pPr marL="1044000" indent="0">
              <a:lnSpc>
                <a:spcPts val="2000"/>
              </a:lnSpc>
              <a:spcBef>
                <a:spcPts val="0"/>
              </a:spcBef>
              <a:buFontTx/>
              <a:buNone/>
              <a:defRPr sz="1400">
                <a:solidFill>
                  <a:schemeClr val="bg2"/>
                </a:solidFill>
              </a:defRPr>
            </a:lvl4pPr>
            <a:lvl5pPr marL="1404000" indent="0">
              <a:lnSpc>
                <a:spcPts val="2000"/>
              </a:lnSpc>
              <a:spcBef>
                <a:spcPts val="0"/>
              </a:spcBef>
              <a:buFontTx/>
              <a:buNone/>
              <a:defRPr sz="1400">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760995936"/>
      </p:ext>
    </p:extLst>
  </p:cSld>
  <p:clrMapOvr>
    <a:masterClrMapping/>
  </p:clrMapOvr>
  <p:extLst>
    <p:ext uri="{DCECCB84-F9BA-43D5-87BE-67443E8EF086}">
      <p15:sldGuideLst xmlns:p15="http://schemas.microsoft.com/office/powerpoint/2012/main">
        <p15:guide id="4" orient="horz" pos="1185">
          <p15:clr>
            <a:srgbClr val="FBAE40"/>
          </p15:clr>
        </p15:guide>
        <p15:guide id="5" pos="7423">
          <p15:clr>
            <a:srgbClr val="FBAE40"/>
          </p15:clr>
        </p15:guide>
        <p15:guide id="6" pos="279">
          <p15:clr>
            <a:srgbClr val="FBAE40"/>
          </p15:clr>
        </p15:guide>
        <p15:guide id="7" orient="horz" pos="1071">
          <p15:clr>
            <a:srgbClr val="FBAE40"/>
          </p15:clr>
        </p15:guide>
        <p15:guide id="8" orient="horz" pos="232">
          <p15:clr>
            <a:srgbClr val="FBAE40"/>
          </p15:clr>
        </p15:guide>
        <p15:guide id="9" orient="horz" pos="390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Grafik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0F272BF7-DB1F-4BB0-B44D-13B9242C83A6}"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Bildplatzhalter 4">
            <a:extLst>
              <a:ext uri="{FF2B5EF4-FFF2-40B4-BE49-F238E27FC236}">
                <a16:creationId xmlns:a16="http://schemas.microsoft.com/office/drawing/2014/main" id="{7C15097B-8F8C-825A-0A9F-94BB153CF1C3}"/>
              </a:ext>
            </a:extLst>
          </p:cNvPr>
          <p:cNvSpPr>
            <a:spLocks noGrp="1"/>
          </p:cNvSpPr>
          <p:nvPr>
            <p:ph type="pic" sz="quarter" idx="13"/>
          </p:nvPr>
        </p:nvSpPr>
        <p:spPr>
          <a:xfrm>
            <a:off x="442913" y="1881188"/>
            <a:ext cx="5581650" cy="3600000"/>
          </a:xfrm>
        </p:spPr>
        <p:txBody>
          <a:bodyPr/>
          <a:lstStyle/>
          <a:p>
            <a:r>
              <a:rPr lang="de-DE"/>
              <a:t>Bild durch Klicken auf Symbol hinzufügen</a:t>
            </a:r>
          </a:p>
        </p:txBody>
      </p:sp>
      <p:sp>
        <p:nvSpPr>
          <p:cNvPr id="11" name="Bildplatzhalter 10">
            <a:extLst>
              <a:ext uri="{FF2B5EF4-FFF2-40B4-BE49-F238E27FC236}">
                <a16:creationId xmlns:a16="http://schemas.microsoft.com/office/drawing/2014/main" id="{22A9900D-FD67-D411-B884-7BCDDCC47654}"/>
              </a:ext>
            </a:extLst>
          </p:cNvPr>
          <p:cNvSpPr>
            <a:spLocks noGrp="1"/>
          </p:cNvSpPr>
          <p:nvPr>
            <p:ph type="pic" sz="quarter" idx="14"/>
          </p:nvPr>
        </p:nvSpPr>
        <p:spPr>
          <a:xfrm>
            <a:off x="6167437" y="1881187"/>
            <a:ext cx="5616575" cy="3600000"/>
          </a:xfrm>
        </p:spPr>
        <p:txBody>
          <a:bodyPr/>
          <a:lstStyle/>
          <a:p>
            <a:r>
              <a:rPr lang="de-DE"/>
              <a:t>Bild durch Klicken auf Symbol hinzufügen</a:t>
            </a:r>
          </a:p>
        </p:txBody>
      </p:sp>
      <p:sp>
        <p:nvSpPr>
          <p:cNvPr id="13" name="Textplatzhalter 12">
            <a:extLst>
              <a:ext uri="{FF2B5EF4-FFF2-40B4-BE49-F238E27FC236}">
                <a16:creationId xmlns:a16="http://schemas.microsoft.com/office/drawing/2014/main" id="{181E82B0-867C-907D-ADD7-43B470EE85EF}"/>
              </a:ext>
            </a:extLst>
          </p:cNvPr>
          <p:cNvSpPr>
            <a:spLocks noGrp="1"/>
          </p:cNvSpPr>
          <p:nvPr>
            <p:ph type="body" sz="quarter" idx="15"/>
          </p:nvPr>
        </p:nvSpPr>
        <p:spPr>
          <a:xfrm>
            <a:off x="442913" y="5589588"/>
            <a:ext cx="5581649" cy="611187"/>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platzhalter 12">
            <a:extLst>
              <a:ext uri="{FF2B5EF4-FFF2-40B4-BE49-F238E27FC236}">
                <a16:creationId xmlns:a16="http://schemas.microsoft.com/office/drawing/2014/main" id="{12D0081E-DB70-D166-1EEC-CFE0F328F27B}"/>
              </a:ext>
            </a:extLst>
          </p:cNvPr>
          <p:cNvSpPr>
            <a:spLocks noGrp="1"/>
          </p:cNvSpPr>
          <p:nvPr>
            <p:ph type="body" sz="quarter" idx="16"/>
          </p:nvPr>
        </p:nvSpPr>
        <p:spPr>
          <a:xfrm>
            <a:off x="6167438" y="5589588"/>
            <a:ext cx="5616575" cy="611187"/>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319142433"/>
      </p:ext>
    </p:extLst>
  </p:cSld>
  <p:clrMapOvr>
    <a:masterClrMapping/>
  </p:clrMapOvr>
  <p:extLst>
    <p:ext uri="{DCECCB84-F9BA-43D5-87BE-67443E8EF086}">
      <p15:sldGuideLst xmlns:p15="http://schemas.microsoft.com/office/powerpoint/2012/main">
        <p15:guide id="1" pos="3885">
          <p15:clr>
            <a:srgbClr val="FBAE40"/>
          </p15:clr>
        </p15:guide>
        <p15:guide id="4" orient="horz" pos="1185">
          <p15:clr>
            <a:srgbClr val="FBAE40"/>
          </p15:clr>
        </p15:guide>
        <p15:guide id="5" pos="3795">
          <p15:clr>
            <a:srgbClr val="FBAE40"/>
          </p15:clr>
        </p15:guide>
        <p15:guide id="6" orient="horz" pos="3453">
          <p15:clr>
            <a:srgbClr val="FBAE40"/>
          </p15:clr>
        </p15:guide>
        <p15:guide id="7" orient="horz" pos="3521">
          <p15:clr>
            <a:srgbClr val="FBAE40"/>
          </p15:clr>
        </p15:guide>
        <p15:guide id="8" pos="279">
          <p15:clr>
            <a:srgbClr val="FBAE40"/>
          </p15:clr>
        </p15:guide>
        <p15:guide id="9" pos="7423">
          <p15:clr>
            <a:srgbClr val="FBAE40"/>
          </p15:clr>
        </p15:guide>
        <p15:guide id="10" orient="horz" pos="1071">
          <p15:clr>
            <a:srgbClr val="FBAE40"/>
          </p15:clr>
        </p15:guide>
        <p15:guide id="11" orient="horz" pos="232">
          <p15:clr>
            <a:srgbClr val="FBAE40"/>
          </p15:clr>
        </p15:guide>
        <p15:guide id="12" orient="horz" pos="390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5 Grafiken und eine Infobox">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de-DE"/>
              <a:t>Mastertitelformat bearbeiten</a:t>
            </a:r>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FEB83AAA-4752-4743-8646-0EA72219444F}"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5" name="Bildplatzhalter 4">
            <a:extLst>
              <a:ext uri="{FF2B5EF4-FFF2-40B4-BE49-F238E27FC236}">
                <a16:creationId xmlns:a16="http://schemas.microsoft.com/office/drawing/2014/main" id="{7C15097B-8F8C-825A-0A9F-94BB153CF1C3}"/>
              </a:ext>
            </a:extLst>
          </p:cNvPr>
          <p:cNvSpPr>
            <a:spLocks noGrp="1"/>
          </p:cNvSpPr>
          <p:nvPr>
            <p:ph type="pic" sz="quarter" idx="13"/>
          </p:nvPr>
        </p:nvSpPr>
        <p:spPr>
          <a:xfrm>
            <a:off x="442913" y="1881187"/>
            <a:ext cx="3708400" cy="2160000"/>
          </a:xfrm>
        </p:spPr>
        <p:txBody>
          <a:bodyPr/>
          <a:lstStyle/>
          <a:p>
            <a:r>
              <a:rPr lang="de-DE"/>
              <a:t>Bild durch Klicken auf Symbol hinzufügen</a:t>
            </a:r>
            <a:endParaRPr lang="de-DE" dirty="0"/>
          </a:p>
        </p:txBody>
      </p:sp>
      <p:sp>
        <p:nvSpPr>
          <p:cNvPr id="14" name="Textplatzhalter 12">
            <a:extLst>
              <a:ext uri="{FF2B5EF4-FFF2-40B4-BE49-F238E27FC236}">
                <a16:creationId xmlns:a16="http://schemas.microsoft.com/office/drawing/2014/main" id="{12D0081E-DB70-D166-1EEC-CFE0F328F27B}"/>
              </a:ext>
            </a:extLst>
          </p:cNvPr>
          <p:cNvSpPr>
            <a:spLocks noGrp="1"/>
          </p:cNvSpPr>
          <p:nvPr>
            <p:ph type="body" sz="quarter" idx="16"/>
          </p:nvPr>
        </p:nvSpPr>
        <p:spPr>
          <a:xfrm>
            <a:off x="8076013" y="4149725"/>
            <a:ext cx="3708000" cy="2158999"/>
          </a:xfrm>
        </p:spPr>
        <p:txBody>
          <a:bodyPr/>
          <a:lstStyle>
            <a:lvl1pPr marL="0" indent="0">
              <a:lnSpc>
                <a:spcPct val="100000"/>
              </a:lnSpc>
              <a:spcBef>
                <a:spcPts val="0"/>
              </a:spcBef>
              <a:buNone/>
              <a:defRPr sz="1500"/>
            </a:lvl1pPr>
            <a:lvl2pPr marL="324000" indent="0">
              <a:lnSpc>
                <a:spcPct val="100000"/>
              </a:lnSpc>
              <a:spcBef>
                <a:spcPts val="0"/>
              </a:spcBef>
              <a:buNone/>
              <a:defRPr sz="1500"/>
            </a:lvl2pPr>
            <a:lvl3pPr marL="684000" indent="0">
              <a:lnSpc>
                <a:spcPct val="100000"/>
              </a:lnSpc>
              <a:spcBef>
                <a:spcPts val="0"/>
              </a:spcBef>
              <a:buNone/>
              <a:defRPr sz="1500"/>
            </a:lvl3pPr>
            <a:lvl4pPr marL="1044000" indent="0">
              <a:lnSpc>
                <a:spcPct val="100000"/>
              </a:lnSpc>
              <a:spcBef>
                <a:spcPts val="0"/>
              </a:spcBef>
              <a:buNone/>
              <a:defRPr sz="1500"/>
            </a:lvl4pPr>
            <a:lvl5pPr marL="1404000" indent="0">
              <a:lnSpc>
                <a:spcPct val="100000"/>
              </a:lnSpc>
              <a:spcBef>
                <a:spcPts val="0"/>
              </a:spcBef>
              <a:buNone/>
              <a:defRPr sz="15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Bildplatzhalter 4">
            <a:extLst>
              <a:ext uri="{FF2B5EF4-FFF2-40B4-BE49-F238E27FC236}">
                <a16:creationId xmlns:a16="http://schemas.microsoft.com/office/drawing/2014/main" id="{DC8F4D54-8DB0-9635-10BB-D040C57C4B1A}"/>
              </a:ext>
            </a:extLst>
          </p:cNvPr>
          <p:cNvSpPr>
            <a:spLocks noGrp="1"/>
          </p:cNvSpPr>
          <p:nvPr>
            <p:ph type="pic" sz="quarter" idx="17"/>
          </p:nvPr>
        </p:nvSpPr>
        <p:spPr>
          <a:xfrm>
            <a:off x="442913" y="4148725"/>
            <a:ext cx="3708400" cy="2160000"/>
          </a:xfrm>
        </p:spPr>
        <p:txBody>
          <a:bodyPr/>
          <a:lstStyle/>
          <a:p>
            <a:r>
              <a:rPr lang="de-DE"/>
              <a:t>Bild durch Klicken auf Symbol hinzufügen</a:t>
            </a:r>
          </a:p>
        </p:txBody>
      </p:sp>
      <p:sp>
        <p:nvSpPr>
          <p:cNvPr id="4" name="Bildplatzhalter 4">
            <a:extLst>
              <a:ext uri="{FF2B5EF4-FFF2-40B4-BE49-F238E27FC236}">
                <a16:creationId xmlns:a16="http://schemas.microsoft.com/office/drawing/2014/main" id="{0517DC33-DBAA-AA58-9585-7330EACA09A3}"/>
              </a:ext>
            </a:extLst>
          </p:cNvPr>
          <p:cNvSpPr>
            <a:spLocks noGrp="1"/>
          </p:cNvSpPr>
          <p:nvPr>
            <p:ph type="pic" sz="quarter" idx="18"/>
          </p:nvPr>
        </p:nvSpPr>
        <p:spPr>
          <a:xfrm>
            <a:off x="4259263" y="1881188"/>
            <a:ext cx="3708400" cy="2160000"/>
          </a:xfrm>
        </p:spPr>
        <p:txBody>
          <a:bodyPr/>
          <a:lstStyle/>
          <a:p>
            <a:r>
              <a:rPr lang="de-DE"/>
              <a:t>Bild durch Klicken auf Symbol hinzufügen</a:t>
            </a:r>
            <a:endParaRPr lang="de-DE" dirty="0"/>
          </a:p>
        </p:txBody>
      </p:sp>
      <p:sp>
        <p:nvSpPr>
          <p:cNvPr id="6" name="Bildplatzhalter 4">
            <a:extLst>
              <a:ext uri="{FF2B5EF4-FFF2-40B4-BE49-F238E27FC236}">
                <a16:creationId xmlns:a16="http://schemas.microsoft.com/office/drawing/2014/main" id="{D533C014-ECD9-15AE-BCAD-D2EB6839095F}"/>
              </a:ext>
            </a:extLst>
          </p:cNvPr>
          <p:cNvSpPr>
            <a:spLocks noGrp="1"/>
          </p:cNvSpPr>
          <p:nvPr>
            <p:ph type="pic" sz="quarter" idx="19"/>
          </p:nvPr>
        </p:nvSpPr>
        <p:spPr>
          <a:xfrm>
            <a:off x="8075613" y="1881188"/>
            <a:ext cx="3708400" cy="2160000"/>
          </a:xfrm>
        </p:spPr>
        <p:txBody>
          <a:bodyPr/>
          <a:lstStyle/>
          <a:p>
            <a:r>
              <a:rPr lang="de-DE"/>
              <a:t>Bild durch Klicken auf Symbol hinzufügen</a:t>
            </a:r>
            <a:endParaRPr lang="de-DE" dirty="0"/>
          </a:p>
        </p:txBody>
      </p:sp>
      <p:sp>
        <p:nvSpPr>
          <p:cNvPr id="7" name="Bildplatzhalter 4">
            <a:extLst>
              <a:ext uri="{FF2B5EF4-FFF2-40B4-BE49-F238E27FC236}">
                <a16:creationId xmlns:a16="http://schemas.microsoft.com/office/drawing/2014/main" id="{89D8A52B-DEC8-0A30-7A38-0F17A75EE1E6}"/>
              </a:ext>
            </a:extLst>
          </p:cNvPr>
          <p:cNvSpPr>
            <a:spLocks noGrp="1"/>
          </p:cNvSpPr>
          <p:nvPr>
            <p:ph type="pic" sz="quarter" idx="20"/>
          </p:nvPr>
        </p:nvSpPr>
        <p:spPr>
          <a:xfrm>
            <a:off x="4259263" y="4148725"/>
            <a:ext cx="3708400" cy="2160000"/>
          </a:xfrm>
        </p:spPr>
        <p:txBody>
          <a:bodyPr/>
          <a:lstStyle/>
          <a:p>
            <a:r>
              <a:rPr lang="de-DE"/>
              <a:t>Bild durch Klicken auf Symbol hinzufügen</a:t>
            </a:r>
          </a:p>
        </p:txBody>
      </p:sp>
    </p:spTree>
    <p:extLst>
      <p:ext uri="{BB962C8B-B14F-4D97-AF65-F5344CB8AC3E}">
        <p14:creationId xmlns:p14="http://schemas.microsoft.com/office/powerpoint/2010/main" val="746098708"/>
      </p:ext>
    </p:extLst>
  </p:cSld>
  <p:clrMapOvr>
    <a:masterClrMapping/>
  </p:clrMapOvr>
  <p:extLst>
    <p:ext uri="{DCECCB84-F9BA-43D5-87BE-67443E8EF086}">
      <p15:sldGuideLst xmlns:p15="http://schemas.microsoft.com/office/powerpoint/2012/main">
        <p15:guide id="1" pos="5019">
          <p15:clr>
            <a:srgbClr val="FBAE40"/>
          </p15:clr>
        </p15:guide>
        <p15:guide id="4" orient="horz" pos="1185">
          <p15:clr>
            <a:srgbClr val="FBAE40"/>
          </p15:clr>
        </p15:guide>
        <p15:guide id="5" pos="2615">
          <p15:clr>
            <a:srgbClr val="FBAE40"/>
          </p15:clr>
        </p15:guide>
        <p15:guide id="7" orient="horz" pos="3974">
          <p15:clr>
            <a:srgbClr val="FBAE40"/>
          </p15:clr>
        </p15:guide>
        <p15:guide id="8" orient="horz" pos="2546">
          <p15:clr>
            <a:srgbClr val="FBAE40"/>
          </p15:clr>
        </p15:guide>
        <p15:guide id="9" orient="horz" pos="2614">
          <p15:clr>
            <a:srgbClr val="FBAE40"/>
          </p15:clr>
        </p15:guide>
        <p15:guide id="10" pos="2683">
          <p15:clr>
            <a:srgbClr val="FBAE40"/>
          </p15:clr>
        </p15:guide>
        <p15:guide id="11" pos="5087">
          <p15:clr>
            <a:srgbClr val="FBAE40"/>
          </p15:clr>
        </p15:guide>
        <p15:guide id="12" pos="279">
          <p15:clr>
            <a:srgbClr val="FBAE40"/>
          </p15:clr>
        </p15:guide>
        <p15:guide id="13" pos="7423">
          <p15:clr>
            <a:srgbClr val="FBAE40"/>
          </p15:clr>
        </p15:guide>
        <p15:guide id="14" orient="horz" pos="232">
          <p15:clr>
            <a:srgbClr val="FBAE40"/>
          </p15:clr>
        </p15:guide>
        <p15:guide id="15" orient="horz" pos="107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AC016B-CBE9-B1E9-25DB-1AD41666F1E4}"/>
              </a:ext>
            </a:extLst>
          </p:cNvPr>
          <p:cNvSpPr>
            <a:spLocks noGrp="1"/>
          </p:cNvSpPr>
          <p:nvPr>
            <p:ph type="title"/>
          </p:nvPr>
        </p:nvSpPr>
        <p:spPr/>
        <p:txBody>
          <a:bodyPr/>
          <a:lstStyle/>
          <a:p>
            <a:r>
              <a:rPr lang="de-DE"/>
              <a:t>Mastertitelformat bearbeiten</a:t>
            </a:r>
          </a:p>
        </p:txBody>
      </p:sp>
      <p:sp>
        <p:nvSpPr>
          <p:cNvPr id="6" name="Datumsplatzhalter 5">
            <a:extLst>
              <a:ext uri="{FF2B5EF4-FFF2-40B4-BE49-F238E27FC236}">
                <a16:creationId xmlns:a16="http://schemas.microsoft.com/office/drawing/2014/main" id="{CD6E23B1-88A0-B39B-7F81-21D83D7BA785}"/>
              </a:ext>
            </a:extLst>
          </p:cNvPr>
          <p:cNvSpPr>
            <a:spLocks noGrp="1"/>
          </p:cNvSpPr>
          <p:nvPr>
            <p:ph type="dt" sz="half" idx="10"/>
          </p:nvPr>
        </p:nvSpPr>
        <p:spPr/>
        <p:txBody>
          <a:bodyPr/>
          <a:lstStyle/>
          <a:p>
            <a:fld id="{06C7AD51-B1F9-43F3-91A6-A2FA47247CEA}" type="datetime4">
              <a:rPr lang="de-DE" smtClean="0"/>
              <a:t>15. Dezember 2023</a:t>
            </a:fld>
            <a:endParaRPr lang="de-DE" dirty="0"/>
          </a:p>
        </p:txBody>
      </p:sp>
      <p:sp>
        <p:nvSpPr>
          <p:cNvPr id="7" name="Fußzeilenplatzhalter 6">
            <a:extLst>
              <a:ext uri="{FF2B5EF4-FFF2-40B4-BE49-F238E27FC236}">
                <a16:creationId xmlns:a16="http://schemas.microsoft.com/office/drawing/2014/main" id="{507299F2-2C01-EE77-79E2-17A5852DF96F}"/>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8" name="Foliennummernplatzhalter 7">
            <a:extLst>
              <a:ext uri="{FF2B5EF4-FFF2-40B4-BE49-F238E27FC236}">
                <a16:creationId xmlns:a16="http://schemas.microsoft.com/office/drawing/2014/main" id="{38946862-EB57-BF1F-4116-DA29E1D248BA}"/>
              </a:ext>
            </a:extLst>
          </p:cNvPr>
          <p:cNvSpPr>
            <a:spLocks noGrp="1"/>
          </p:cNvSpPr>
          <p:nvPr>
            <p:ph type="sldNum" sz="quarter" idx="12"/>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2717273662"/>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guide id="4" orient="horz" pos="107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D0F8B47-AB4B-D5CF-9E17-FEC86D3DEAE7}"/>
              </a:ext>
            </a:extLst>
          </p:cNvPr>
          <p:cNvSpPr>
            <a:spLocks noGrp="1"/>
          </p:cNvSpPr>
          <p:nvPr>
            <p:ph type="dt" sz="half" idx="10"/>
          </p:nvPr>
        </p:nvSpPr>
        <p:spPr/>
        <p:txBody>
          <a:bodyPr/>
          <a:lstStyle/>
          <a:p>
            <a:fld id="{B198551D-FF55-44D5-B2E9-4D0E7667B464}" type="datetime4">
              <a:rPr lang="de-DE" smtClean="0"/>
              <a:t>15. Dezember 2023</a:t>
            </a:fld>
            <a:endParaRPr lang="de-DE" dirty="0"/>
          </a:p>
        </p:txBody>
      </p:sp>
      <p:sp>
        <p:nvSpPr>
          <p:cNvPr id="6" name="Fußzeilenplatzhalter 5">
            <a:extLst>
              <a:ext uri="{FF2B5EF4-FFF2-40B4-BE49-F238E27FC236}">
                <a16:creationId xmlns:a16="http://schemas.microsoft.com/office/drawing/2014/main" id="{9B541BBE-4DA8-F563-0B31-0687A0BBAB5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7" name="Foliennummernplatzhalter 6">
            <a:extLst>
              <a:ext uri="{FF2B5EF4-FFF2-40B4-BE49-F238E27FC236}">
                <a16:creationId xmlns:a16="http://schemas.microsoft.com/office/drawing/2014/main" id="{67C646BD-B5B7-07D4-6124-846ED9349027}"/>
              </a:ext>
            </a:extLst>
          </p:cNvPr>
          <p:cNvSpPr>
            <a:spLocks noGrp="1"/>
          </p:cNvSpPr>
          <p:nvPr>
            <p:ph type="sldNum" sz="quarter" idx="12"/>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628299511"/>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zwei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a:p>
        </p:txBody>
      </p:sp>
      <p:cxnSp>
        <p:nvCxnSpPr>
          <p:cNvPr id="5" name="Gerader Verbinder 4">
            <a:extLst>
              <a:ext uri="{FF2B5EF4-FFF2-40B4-BE49-F238E27FC236}">
                <a16:creationId xmlns:a16="http://schemas.microsoft.com/office/drawing/2014/main" id="{D22DFAC7-A0DA-57B4-1A4E-570797EC71DB}"/>
              </a:ext>
              <a:ext uri="{C183D7F6-B498-43B3-948B-1728B52AA6E4}">
                <adec:decorative xmlns:adec="http://schemas.microsoft.com/office/drawing/2017/decorative" val="1"/>
              </a:ext>
            </a:extLst>
          </p:cNvPr>
          <p:cNvCxnSpPr>
            <a:cxnSpLocks/>
          </p:cNvCxnSpPr>
          <p:nvPr/>
        </p:nvCxnSpPr>
        <p:spPr>
          <a:xfrm>
            <a:off x="442913" y="1881188"/>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A693DD3-DFBA-AF7E-DE27-B3BD7C50E686}"/>
              </a:ext>
              <a:ext uri="{C183D7F6-B498-43B3-948B-1728B52AA6E4}">
                <adec:decorative xmlns:adec="http://schemas.microsoft.com/office/drawing/2017/decorative" val="1"/>
              </a:ext>
            </a:extLst>
          </p:cNvPr>
          <p:cNvCxnSpPr>
            <a:cxnSpLocks/>
          </p:cNvCxnSpPr>
          <p:nvPr/>
        </p:nvCxnSpPr>
        <p:spPr>
          <a:xfrm>
            <a:off x="442913" y="6232752"/>
            <a:ext cx="1134903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platzhalter 5">
            <a:extLst>
              <a:ext uri="{FF2B5EF4-FFF2-40B4-BE49-F238E27FC236}">
                <a16:creationId xmlns:a16="http://schemas.microsoft.com/office/drawing/2014/main" id="{C4364C52-98A1-B1BF-95F1-E63754CB0E97}"/>
              </a:ext>
            </a:extLst>
          </p:cNvPr>
          <p:cNvSpPr>
            <a:spLocks noGrp="1"/>
          </p:cNvSpPr>
          <p:nvPr>
            <p:ph type="body" sz="quarter" idx="13"/>
          </p:nvPr>
        </p:nvSpPr>
        <p:spPr>
          <a:xfrm>
            <a:off x="442914" y="1881189"/>
            <a:ext cx="11341099" cy="4356099"/>
          </a:xfrm>
        </p:spPr>
        <p:txBody>
          <a:bodyPr tIns="108000" numCol="2" spcCol="360000"/>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Datumsplatzhalter 5">
            <a:extLst>
              <a:ext uri="{FF2B5EF4-FFF2-40B4-BE49-F238E27FC236}">
                <a16:creationId xmlns:a16="http://schemas.microsoft.com/office/drawing/2014/main" id="{E67D647F-760D-E88D-6E86-3140EBEF31D7}"/>
              </a:ext>
            </a:extLst>
          </p:cNvPr>
          <p:cNvSpPr>
            <a:spLocks noGrp="1"/>
          </p:cNvSpPr>
          <p:nvPr>
            <p:ph type="dt" sz="half" idx="14"/>
          </p:nvPr>
        </p:nvSpPr>
        <p:spPr/>
        <p:txBody>
          <a:bodyPr/>
          <a:lstStyle/>
          <a:p>
            <a:fld id="{842E4AF5-858C-40FF-83DA-BC8C348FE728}" type="datetime4">
              <a:rPr lang="de-DE" smtClean="0"/>
              <a:t>15. Dezember 2023</a:t>
            </a:fld>
            <a:endParaRPr lang="de-DE" dirty="0"/>
          </a:p>
        </p:txBody>
      </p:sp>
      <p:sp>
        <p:nvSpPr>
          <p:cNvPr id="10" name="Fußzeilenplatzhalter 9">
            <a:extLst>
              <a:ext uri="{FF2B5EF4-FFF2-40B4-BE49-F238E27FC236}">
                <a16:creationId xmlns:a16="http://schemas.microsoft.com/office/drawing/2014/main" id="{AA0A208F-1E3F-CC49-A888-405ECD950CED}"/>
              </a:ext>
            </a:extLst>
          </p:cNvPr>
          <p:cNvSpPr>
            <a:spLocks noGrp="1"/>
          </p:cNvSpPr>
          <p:nvPr>
            <p:ph type="ftr" sz="quarter" idx="15"/>
          </p:nvPr>
        </p:nvSpPr>
        <p:spPr/>
        <p:txBody>
          <a:bodyPr/>
          <a:lstStyle/>
          <a:p>
            <a:r>
              <a:rPr lang="de-DE"/>
              <a:t>Albert-Ludwigs-Universität Freiburg | Präsentationstitel |</a:t>
            </a:r>
            <a:endParaRPr lang="de-DE" dirty="0"/>
          </a:p>
        </p:txBody>
      </p:sp>
      <p:sp>
        <p:nvSpPr>
          <p:cNvPr id="11" name="Foliennummernplatzhalter 10">
            <a:extLst>
              <a:ext uri="{FF2B5EF4-FFF2-40B4-BE49-F238E27FC236}">
                <a16:creationId xmlns:a16="http://schemas.microsoft.com/office/drawing/2014/main" id="{0D328FC0-2742-3A64-B229-0E5FB25466D3}"/>
              </a:ext>
            </a:extLst>
          </p:cNvPr>
          <p:cNvSpPr>
            <a:spLocks noGrp="1"/>
          </p:cNvSpPr>
          <p:nvPr>
            <p:ph type="sldNum" sz="quarter" idx="16"/>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3259901541"/>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1071">
          <p15:clr>
            <a:srgbClr val="FBAE40"/>
          </p15:clr>
        </p15:guide>
        <p15:guide id="6" orient="horz" pos="232">
          <p15:clr>
            <a:srgbClr val="FBAE40"/>
          </p15:clr>
        </p15:guide>
        <p15:guide id="7" orient="horz" pos="392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chlussfoli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AC016B-CBE9-B1E9-25DB-1AD41666F1E4}"/>
              </a:ext>
            </a:extLst>
          </p:cNvPr>
          <p:cNvSpPr>
            <a:spLocks noGrp="1"/>
          </p:cNvSpPr>
          <p:nvPr>
            <p:ph type="title"/>
          </p:nvPr>
        </p:nvSpPr>
        <p:spPr/>
        <p:txBody>
          <a:bodyPr/>
          <a:lstStyle>
            <a:lvl1pPr>
              <a:lnSpc>
                <a:spcPct val="100000"/>
              </a:lnSpc>
              <a:defRPr sz="3600">
                <a:solidFill>
                  <a:schemeClr val="bg2"/>
                </a:solidFill>
              </a:defRPr>
            </a:lvl1pPr>
          </a:lstStyle>
          <a:p>
            <a:r>
              <a:rPr lang="de-DE"/>
              <a:t>Mastertitelformat bearbeiten</a:t>
            </a:r>
            <a:endParaRPr lang="de-DE" dirty="0"/>
          </a:p>
        </p:txBody>
      </p:sp>
      <p:sp>
        <p:nvSpPr>
          <p:cNvPr id="6" name="Datumsplatzhalter 5">
            <a:extLst>
              <a:ext uri="{FF2B5EF4-FFF2-40B4-BE49-F238E27FC236}">
                <a16:creationId xmlns:a16="http://schemas.microsoft.com/office/drawing/2014/main" id="{CD6E23B1-88A0-B39B-7F81-21D83D7BA785}"/>
              </a:ext>
            </a:extLst>
          </p:cNvPr>
          <p:cNvSpPr>
            <a:spLocks noGrp="1"/>
          </p:cNvSpPr>
          <p:nvPr>
            <p:ph type="dt" sz="half" idx="10"/>
          </p:nvPr>
        </p:nvSpPr>
        <p:spPr/>
        <p:txBody>
          <a:bodyPr/>
          <a:lstStyle>
            <a:lvl1pPr>
              <a:defRPr>
                <a:solidFill>
                  <a:schemeClr val="bg1"/>
                </a:solidFill>
              </a:defRPr>
            </a:lvl1pPr>
          </a:lstStyle>
          <a:p>
            <a:fld id="{6D44A3F8-9C14-4271-A677-113F49255835}" type="datetime4">
              <a:rPr lang="de-DE" smtClean="0"/>
              <a:t>15. Dezember 2023</a:t>
            </a:fld>
            <a:endParaRPr lang="de-DE" dirty="0"/>
          </a:p>
        </p:txBody>
      </p:sp>
      <p:sp>
        <p:nvSpPr>
          <p:cNvPr id="7" name="Fußzeilenplatzhalter 6">
            <a:extLst>
              <a:ext uri="{FF2B5EF4-FFF2-40B4-BE49-F238E27FC236}">
                <a16:creationId xmlns:a16="http://schemas.microsoft.com/office/drawing/2014/main" id="{507299F2-2C01-EE77-79E2-17A5852DF96F}"/>
              </a:ext>
            </a:extLst>
          </p:cNvPr>
          <p:cNvSpPr>
            <a:spLocks noGrp="1"/>
          </p:cNvSpPr>
          <p:nvPr>
            <p:ph type="ftr" sz="quarter" idx="11"/>
          </p:nvPr>
        </p:nvSpPr>
        <p:spPr/>
        <p:txBody>
          <a:bodyPr/>
          <a:lstStyle>
            <a:lvl1pPr>
              <a:defRPr>
                <a:solidFill>
                  <a:schemeClr val="bg1"/>
                </a:solidFill>
              </a:defRPr>
            </a:lvl1pPr>
          </a:lstStyle>
          <a:p>
            <a:r>
              <a:rPr lang="de-DE"/>
              <a:t>Albert-Ludwigs-Universität Freiburg | Präsentationstitel |</a:t>
            </a:r>
            <a:endParaRPr lang="de-DE" dirty="0"/>
          </a:p>
        </p:txBody>
      </p:sp>
      <p:sp>
        <p:nvSpPr>
          <p:cNvPr id="4" name="Textplatzhalter 3">
            <a:extLst>
              <a:ext uri="{FF2B5EF4-FFF2-40B4-BE49-F238E27FC236}">
                <a16:creationId xmlns:a16="http://schemas.microsoft.com/office/drawing/2014/main" id="{3C260B29-097F-47E0-6EBA-206D145531D5}"/>
              </a:ext>
            </a:extLst>
          </p:cNvPr>
          <p:cNvSpPr>
            <a:spLocks noGrp="1"/>
          </p:cNvSpPr>
          <p:nvPr>
            <p:ph type="body" sz="quarter" idx="13"/>
          </p:nvPr>
        </p:nvSpPr>
        <p:spPr>
          <a:xfrm>
            <a:off x="442913" y="3429000"/>
            <a:ext cx="5581650" cy="2771775"/>
          </a:xfrm>
        </p:spPr>
        <p:txBody>
          <a:bodyPr/>
          <a:lstStyle>
            <a:lvl1pPr marL="0" indent="0">
              <a:lnSpc>
                <a:spcPct val="100000"/>
              </a:lnSpc>
              <a:spcBef>
                <a:spcPts val="1000"/>
              </a:spcBef>
              <a:buNone/>
              <a:defRPr>
                <a:solidFill>
                  <a:schemeClr val="bg2"/>
                </a:solidFill>
              </a:defRPr>
            </a:lvl1pPr>
            <a:lvl2pPr marL="324000" indent="0">
              <a:lnSpc>
                <a:spcPct val="100000"/>
              </a:lnSpc>
              <a:spcBef>
                <a:spcPts val="1000"/>
              </a:spcBef>
              <a:buNone/>
              <a:defRPr>
                <a:solidFill>
                  <a:schemeClr val="bg2"/>
                </a:solidFill>
              </a:defRPr>
            </a:lvl2pPr>
            <a:lvl3pPr marL="684000" indent="0">
              <a:lnSpc>
                <a:spcPct val="100000"/>
              </a:lnSpc>
              <a:spcBef>
                <a:spcPts val="1000"/>
              </a:spcBef>
              <a:buNone/>
              <a:defRPr>
                <a:solidFill>
                  <a:schemeClr val="bg2"/>
                </a:solidFill>
              </a:defRPr>
            </a:lvl3pPr>
            <a:lvl4pPr marL="1044000" indent="0">
              <a:lnSpc>
                <a:spcPct val="100000"/>
              </a:lnSpc>
              <a:spcBef>
                <a:spcPts val="1000"/>
              </a:spcBef>
              <a:buNone/>
              <a:defRPr>
                <a:solidFill>
                  <a:schemeClr val="bg2"/>
                </a:solidFill>
              </a:defRPr>
            </a:lvl4pPr>
            <a:lvl5pPr marL="1404000" indent="0">
              <a:lnSpc>
                <a:spcPct val="100000"/>
              </a:lnSpc>
              <a:spcBef>
                <a:spcPts val="1000"/>
              </a:spcBef>
              <a:buNone/>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3">
            <a:extLst>
              <a:ext uri="{FF2B5EF4-FFF2-40B4-BE49-F238E27FC236}">
                <a16:creationId xmlns:a16="http://schemas.microsoft.com/office/drawing/2014/main" id="{BFCEBEB3-9CF9-38E2-5212-791077F418C0}"/>
              </a:ext>
            </a:extLst>
          </p:cNvPr>
          <p:cNvSpPr>
            <a:spLocks noGrp="1"/>
          </p:cNvSpPr>
          <p:nvPr>
            <p:ph type="body" sz="quarter" idx="14"/>
          </p:nvPr>
        </p:nvSpPr>
        <p:spPr>
          <a:xfrm>
            <a:off x="6167438" y="3429000"/>
            <a:ext cx="5616575" cy="2771775"/>
          </a:xfrm>
        </p:spPr>
        <p:txBody>
          <a:bodyPr/>
          <a:lstStyle>
            <a:lvl1pPr marL="0" indent="0">
              <a:lnSpc>
                <a:spcPct val="100000"/>
              </a:lnSpc>
              <a:spcBef>
                <a:spcPts val="1000"/>
              </a:spcBef>
              <a:buNone/>
              <a:defRPr>
                <a:solidFill>
                  <a:schemeClr val="bg2"/>
                </a:solidFill>
              </a:defRPr>
            </a:lvl1pPr>
            <a:lvl2pPr marL="324000" indent="0">
              <a:lnSpc>
                <a:spcPct val="100000"/>
              </a:lnSpc>
              <a:spcBef>
                <a:spcPts val="1000"/>
              </a:spcBef>
              <a:buNone/>
              <a:defRPr>
                <a:solidFill>
                  <a:schemeClr val="bg2"/>
                </a:solidFill>
              </a:defRPr>
            </a:lvl2pPr>
            <a:lvl3pPr marL="684000" indent="0">
              <a:lnSpc>
                <a:spcPct val="100000"/>
              </a:lnSpc>
              <a:spcBef>
                <a:spcPts val="1000"/>
              </a:spcBef>
              <a:buNone/>
              <a:defRPr>
                <a:solidFill>
                  <a:schemeClr val="bg2"/>
                </a:solidFill>
              </a:defRPr>
            </a:lvl3pPr>
            <a:lvl4pPr marL="1044000" indent="0">
              <a:lnSpc>
                <a:spcPct val="100000"/>
              </a:lnSpc>
              <a:spcBef>
                <a:spcPts val="1000"/>
              </a:spcBef>
              <a:buNone/>
              <a:defRPr>
                <a:solidFill>
                  <a:schemeClr val="bg2"/>
                </a:solidFill>
              </a:defRPr>
            </a:lvl4pPr>
            <a:lvl5pPr marL="1404000" indent="0">
              <a:lnSpc>
                <a:spcPct val="100000"/>
              </a:lnSpc>
              <a:spcBef>
                <a:spcPts val="1000"/>
              </a:spcBef>
              <a:buNone/>
              <a:defRPr>
                <a:solidFill>
                  <a:schemeClr val="bg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pic>
        <p:nvPicPr>
          <p:cNvPr id="3" name="Grafik 2">
            <a:extLst>
              <a:ext uri="{FF2B5EF4-FFF2-40B4-BE49-F238E27FC236}">
                <a16:creationId xmlns:a16="http://schemas.microsoft.com/office/drawing/2014/main" id="{567DB692-13C0-CFC2-278D-7C6CF65B945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2833279450"/>
      </p:ext>
    </p:extLst>
  </p:cSld>
  <p:clrMapOvr>
    <a:masterClrMapping/>
  </p:clrMapOvr>
  <p:extLst>
    <p:ext uri="{DCECCB84-F9BA-43D5-87BE-67443E8EF086}">
      <p15:sldGuideLst xmlns:p15="http://schemas.microsoft.com/office/powerpoint/2012/main">
        <p15:guide id="1" pos="279">
          <p15:clr>
            <a:srgbClr val="FBAE40"/>
          </p15:clr>
        </p15:guide>
        <p15:guide id="2" pos="7423">
          <p15:clr>
            <a:srgbClr val="FBAE40"/>
          </p15:clr>
        </p15:guide>
        <p15:guide id="3" orient="horz" pos="232">
          <p15:clr>
            <a:srgbClr val="FBAE40"/>
          </p15:clr>
        </p15:guide>
        <p15:guide id="4" orient="horz" pos="1071">
          <p15:clr>
            <a:srgbClr val="FBAE40"/>
          </p15:clr>
        </p15:guide>
        <p15:guide id="5" pos="3795">
          <p15:clr>
            <a:srgbClr val="FBAE40"/>
          </p15:clr>
        </p15:guide>
        <p15:guide id="6" pos="3885">
          <p15:clr>
            <a:srgbClr val="FBAE40"/>
          </p15:clr>
        </p15:guide>
        <p15:guide id="7" orient="horz" pos="2160">
          <p15:clr>
            <a:srgbClr val="FBAE40"/>
          </p15:clr>
        </p15:guide>
        <p15:guide id="8" orient="horz" pos="390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Kapitel-Trenner">
    <p:bg bwMode="ltGray">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D3F0E-4D48-B8EA-224A-465A8DFA4936}"/>
              </a:ext>
            </a:extLst>
          </p:cNvPr>
          <p:cNvSpPr>
            <a:spLocks noGrp="1"/>
          </p:cNvSpPr>
          <p:nvPr>
            <p:ph type="title"/>
          </p:nvPr>
        </p:nvSpPr>
        <p:spPr>
          <a:xfrm>
            <a:off x="442800" y="1882800"/>
            <a:ext cx="11340000" cy="1440000"/>
          </a:xfrm>
        </p:spPr>
        <p:txBody>
          <a:bodyPr anchor="t" anchorCtr="0"/>
          <a:lstStyle>
            <a:lvl1pPr>
              <a:lnSpc>
                <a:spcPct val="100000"/>
              </a:lnSpc>
              <a:defRPr sz="4800"/>
            </a:lvl1pPr>
          </a:lstStyle>
          <a:p>
            <a:r>
              <a:rPr lang="en-US"/>
              <a:t>Click to edit Master title style</a:t>
            </a:r>
            <a:endParaRPr lang="de-DE" dirty="0"/>
          </a:p>
        </p:txBody>
      </p:sp>
      <p:sp>
        <p:nvSpPr>
          <p:cNvPr id="3" name="Textplatzhalter 2">
            <a:extLst>
              <a:ext uri="{FF2B5EF4-FFF2-40B4-BE49-F238E27FC236}">
                <a16:creationId xmlns:a16="http://schemas.microsoft.com/office/drawing/2014/main" id="{26160AD8-DE9A-9AAD-4D0F-7EA0D507443C}"/>
              </a:ext>
            </a:extLst>
          </p:cNvPr>
          <p:cNvSpPr>
            <a:spLocks noGrp="1"/>
          </p:cNvSpPr>
          <p:nvPr>
            <p:ph type="body" idx="1"/>
          </p:nvPr>
        </p:nvSpPr>
        <p:spPr>
          <a:xfrm>
            <a:off x="442800" y="3430800"/>
            <a:ext cx="11340000" cy="9720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umsplatzhalter 6">
            <a:extLst>
              <a:ext uri="{FF2B5EF4-FFF2-40B4-BE49-F238E27FC236}">
                <a16:creationId xmlns:a16="http://schemas.microsoft.com/office/drawing/2014/main" id="{11AACC7D-9991-7ED0-3156-F966506222E6}"/>
              </a:ext>
            </a:extLst>
          </p:cNvPr>
          <p:cNvSpPr>
            <a:spLocks noGrp="1"/>
          </p:cNvSpPr>
          <p:nvPr>
            <p:ph type="dt" sz="half" idx="10"/>
          </p:nvPr>
        </p:nvSpPr>
        <p:spPr/>
        <p:txBody>
          <a:bodyPr/>
          <a:lstStyle>
            <a:lvl1pPr>
              <a:defRPr>
                <a:solidFill>
                  <a:schemeClr val="accent1"/>
                </a:solidFill>
              </a:defRPr>
            </a:lvl1pPr>
          </a:lstStyle>
          <a:p>
            <a:fld id="{E6B317AA-DEF4-4343-8697-775A8C31A609}" type="datetime4">
              <a:rPr lang="de-DE" smtClean="0"/>
              <a:t>15. Dezember 2023</a:t>
            </a:fld>
            <a:endParaRPr lang="de-DE" dirty="0"/>
          </a:p>
        </p:txBody>
      </p:sp>
      <p:sp>
        <p:nvSpPr>
          <p:cNvPr id="8" name="Fußzeilenplatzhalter 7">
            <a:extLst>
              <a:ext uri="{FF2B5EF4-FFF2-40B4-BE49-F238E27FC236}">
                <a16:creationId xmlns:a16="http://schemas.microsoft.com/office/drawing/2014/main" id="{F97C3C8C-FBE5-D668-6000-A0936F2693F7}"/>
              </a:ext>
            </a:extLst>
          </p:cNvPr>
          <p:cNvSpPr>
            <a:spLocks noGrp="1"/>
          </p:cNvSpPr>
          <p:nvPr>
            <p:ph type="ftr" sz="quarter" idx="11"/>
          </p:nvPr>
        </p:nvSpPr>
        <p:spPr/>
        <p:txBody>
          <a:bodyPr/>
          <a:lstStyle>
            <a:lvl1pPr>
              <a:defRPr>
                <a:solidFill>
                  <a:schemeClr val="accent1"/>
                </a:solidFill>
              </a:defRPr>
            </a:lvl1pPr>
          </a:lstStyle>
          <a:p>
            <a:r>
              <a:rPr lang="de-DE"/>
              <a:t>Albert-Ludwigs-Universität Freiburg | Präsentationstitel |</a:t>
            </a:r>
            <a:endParaRPr lang="de-DE" dirty="0"/>
          </a:p>
        </p:txBody>
      </p:sp>
      <p:sp>
        <p:nvSpPr>
          <p:cNvPr id="9" name="Foliennummernplatzhalter 8">
            <a:extLst>
              <a:ext uri="{FF2B5EF4-FFF2-40B4-BE49-F238E27FC236}">
                <a16:creationId xmlns:a16="http://schemas.microsoft.com/office/drawing/2014/main" id="{2C87C94C-59AE-DD77-EDD5-E2040DC3A8D5}"/>
              </a:ext>
            </a:extLst>
          </p:cNvPr>
          <p:cNvSpPr>
            <a:spLocks noGrp="1"/>
          </p:cNvSpPr>
          <p:nvPr>
            <p:ph type="sldNum" sz="quarter" idx="12"/>
          </p:nvPr>
        </p:nvSpPr>
        <p:spPr/>
        <p:txBody>
          <a:bodyPr/>
          <a:lstStyle>
            <a:lvl1pPr>
              <a:defRPr>
                <a:solidFill>
                  <a:schemeClr val="accent1"/>
                </a:solidFill>
              </a:defRPr>
            </a:lvl1pPr>
          </a:lstStyle>
          <a:p>
            <a:fld id="{C2571F0E-BA57-4409-A3A5-945CC828A36E}" type="slidenum">
              <a:rPr lang="de-DE" smtClean="0"/>
              <a:pPr/>
              <a:t>‹#›</a:t>
            </a:fld>
            <a:endParaRPr lang="de-DE" dirty="0"/>
          </a:p>
        </p:txBody>
      </p:sp>
      <p:pic>
        <p:nvPicPr>
          <p:cNvPr id="4" name="Grafik 3">
            <a:extLst>
              <a:ext uri="{FF2B5EF4-FFF2-40B4-BE49-F238E27FC236}">
                <a16:creationId xmlns:a16="http://schemas.microsoft.com/office/drawing/2014/main" id="{C409FC36-5544-4C14-3CA5-A97D3A1AE365}"/>
              </a:ext>
            </a:extLst>
          </p:cNvPr>
          <p:cNvPicPr>
            <a:picLocks noChangeAspect="1"/>
          </p:cNvPicPr>
          <p:nvPr/>
        </p:nvPicPr>
        <p:blipFill rotWithShape="1">
          <a:blip r:embed="rId2">
            <a:alphaModFix amt="40000"/>
          </a:blip>
          <a:srcRect r="14894" b="9397"/>
          <a:stretch/>
        </p:blipFill>
        <p:spPr>
          <a:xfrm>
            <a:off x="6096000" y="368299"/>
            <a:ext cx="6096000" cy="6489701"/>
          </a:xfrm>
          <a:prstGeom prst="rect">
            <a:avLst/>
          </a:prstGeom>
        </p:spPr>
      </p:pic>
    </p:spTree>
    <p:extLst>
      <p:ext uri="{BB962C8B-B14F-4D97-AF65-F5344CB8AC3E}">
        <p14:creationId xmlns:p14="http://schemas.microsoft.com/office/powerpoint/2010/main" val="215612222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185">
          <p15:clr>
            <a:srgbClr val="FBAE40"/>
          </p15:clr>
        </p15:guide>
        <p15:guide id="3" pos="279">
          <p15:clr>
            <a:srgbClr val="FBAE40"/>
          </p15:clr>
        </p15:guide>
        <p15:guide id="4" pos="7423">
          <p15:clr>
            <a:srgbClr val="FBAE40"/>
          </p15:clr>
        </p15:guide>
        <p15:guide id="5" orient="horz" pos="2092">
          <p15:clr>
            <a:srgbClr val="FBAE40"/>
          </p15:clr>
        </p15:guide>
        <p15:guide id="6" orient="horz" pos="27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ein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E9AD6-DE3B-834C-F6EE-7CE27BC0139F}"/>
              </a:ext>
            </a:extLst>
          </p:cNvPr>
          <p:cNvSpPr>
            <a:spLocks noGrp="1"/>
          </p:cNvSpPr>
          <p:nvPr>
            <p:ph type="title"/>
          </p:nvPr>
        </p:nvSpPr>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342F62DA-C002-970B-9E7C-014D632FB916}"/>
              </a:ext>
            </a:extLst>
          </p:cNvPr>
          <p:cNvSpPr>
            <a:spLocks noGrp="1"/>
          </p:cNvSpPr>
          <p:nvPr>
            <p:ph type="body" sz="quarter" idx="13"/>
          </p:nvPr>
        </p:nvSpPr>
        <p:spPr>
          <a:xfrm>
            <a:off x="442913" y="1881188"/>
            <a:ext cx="11341099" cy="4319587"/>
          </a:xfrm>
        </p:spPr>
        <p:txBody>
          <a:bodyPr/>
          <a:lstStyle>
            <a:lvl1pPr marL="216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umsplatzhalter 3">
            <a:extLst>
              <a:ext uri="{FF2B5EF4-FFF2-40B4-BE49-F238E27FC236}">
                <a16:creationId xmlns:a16="http://schemas.microsoft.com/office/drawing/2014/main" id="{77F0522C-DB5B-BB39-529C-0B0E9D56C679}"/>
              </a:ext>
            </a:extLst>
          </p:cNvPr>
          <p:cNvSpPr>
            <a:spLocks noGrp="1"/>
          </p:cNvSpPr>
          <p:nvPr>
            <p:ph type="dt" sz="half" idx="14"/>
          </p:nvPr>
        </p:nvSpPr>
        <p:spPr/>
        <p:txBody>
          <a:bodyPr/>
          <a:lstStyle/>
          <a:p>
            <a:fld id="{4EACA74D-5BE1-4B96-AD61-3AB0A5E02EC7}" type="datetime4">
              <a:rPr lang="de-DE" smtClean="0"/>
              <a:t>15. Dezember 2023</a:t>
            </a:fld>
            <a:endParaRPr lang="de-DE" dirty="0"/>
          </a:p>
        </p:txBody>
      </p:sp>
      <p:sp>
        <p:nvSpPr>
          <p:cNvPr id="6" name="Fußzeilenplatzhalter 5">
            <a:extLst>
              <a:ext uri="{FF2B5EF4-FFF2-40B4-BE49-F238E27FC236}">
                <a16:creationId xmlns:a16="http://schemas.microsoft.com/office/drawing/2014/main" id="{206D9FB6-A578-0515-5026-D184C2D75493}"/>
              </a:ext>
            </a:extLst>
          </p:cNvPr>
          <p:cNvSpPr>
            <a:spLocks noGrp="1"/>
          </p:cNvSpPr>
          <p:nvPr>
            <p:ph type="ftr" sz="quarter" idx="15"/>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A6C68862-1019-B291-D2FE-96DF560C0D6B}"/>
              </a:ext>
            </a:extLst>
          </p:cNvPr>
          <p:cNvSpPr>
            <a:spLocks noGrp="1"/>
          </p:cNvSpPr>
          <p:nvPr>
            <p:ph type="sldNum" sz="quarter" idx="16"/>
          </p:nvPr>
        </p:nvSpPr>
        <p:spPr/>
        <p:txBody>
          <a:bodyPr/>
          <a:lstStyle/>
          <a:p>
            <a:fld id="{C2571F0E-BA57-4409-A3A5-945CC828A36E}" type="slidenum">
              <a:rPr lang="de-DE" smtClean="0"/>
              <a:pPr/>
              <a:t>‹#›</a:t>
            </a:fld>
            <a:endParaRPr lang="de-DE" dirty="0"/>
          </a:p>
        </p:txBody>
      </p:sp>
    </p:spTree>
    <p:extLst>
      <p:ext uri="{BB962C8B-B14F-4D97-AF65-F5344CB8AC3E}">
        <p14:creationId xmlns:p14="http://schemas.microsoft.com/office/powerpoint/2010/main" val="687932366"/>
      </p:ext>
    </p:extLst>
  </p:cSld>
  <p:clrMapOvr>
    <a:masterClrMapping/>
  </p:clrMapOvr>
  <p:extLst>
    <p:ext uri="{DCECCB84-F9BA-43D5-87BE-67443E8EF086}">
      <p15:sldGuideLst xmlns:p15="http://schemas.microsoft.com/office/powerpoint/2012/main">
        <p15:guide id="2" orient="horz" pos="1185">
          <p15:clr>
            <a:srgbClr val="FBAE40"/>
          </p15:clr>
        </p15:guide>
        <p15:guide id="3" pos="279">
          <p15:clr>
            <a:srgbClr val="FBAE40"/>
          </p15:clr>
        </p15:guide>
        <p15:guide id="4" pos="7423">
          <p15:clr>
            <a:srgbClr val="FBAE40"/>
          </p15:clr>
        </p15:guide>
        <p15:guide id="5" orient="horz" pos="232">
          <p15:clr>
            <a:srgbClr val="FBAE40"/>
          </p15:clr>
        </p15:guide>
        <p15:guide id="6" orient="horz" pos="1071">
          <p15:clr>
            <a:srgbClr val="FBAE40"/>
          </p15:clr>
        </p15:guide>
        <p15:guide id="7" orient="horz" pos="390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zwei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15478F-B967-3139-E427-AF9BE630C0EC}"/>
              </a:ext>
            </a:extLst>
          </p:cNvPr>
          <p:cNvSpPr>
            <a:spLocks noGrp="1"/>
          </p:cNvSpPr>
          <p:nvPr>
            <p:ph type="title"/>
          </p:nvPr>
        </p:nvSpPr>
        <p:spPr/>
        <p:txBody>
          <a:bodyPr/>
          <a:lstStyle/>
          <a:p>
            <a:r>
              <a:rPr lang="en-US"/>
              <a:t>Click to edit Master title style</a:t>
            </a:r>
            <a:endParaRPr lang="de-DE"/>
          </a:p>
        </p:txBody>
      </p:sp>
      <p:sp>
        <p:nvSpPr>
          <p:cNvPr id="8" name="Datumsplatzhalter 7">
            <a:extLst>
              <a:ext uri="{FF2B5EF4-FFF2-40B4-BE49-F238E27FC236}">
                <a16:creationId xmlns:a16="http://schemas.microsoft.com/office/drawing/2014/main" id="{A8C80D60-F0DD-3ACE-3664-35CD746A3338}"/>
              </a:ext>
            </a:extLst>
          </p:cNvPr>
          <p:cNvSpPr>
            <a:spLocks noGrp="1"/>
          </p:cNvSpPr>
          <p:nvPr>
            <p:ph type="dt" sz="half" idx="10"/>
          </p:nvPr>
        </p:nvSpPr>
        <p:spPr/>
        <p:txBody>
          <a:bodyPr/>
          <a:lstStyle/>
          <a:p>
            <a:fld id="{0A0E38FA-CD26-45F5-B9BE-56F56CF2DDD9}" type="datetime4">
              <a:rPr lang="de-DE" smtClean="0"/>
              <a:t>15. Dezember 2023</a:t>
            </a:fld>
            <a:endParaRPr lang="de-DE" dirty="0"/>
          </a:p>
        </p:txBody>
      </p:sp>
      <p:sp>
        <p:nvSpPr>
          <p:cNvPr id="9" name="Fußzeilenplatzhalter 8">
            <a:extLst>
              <a:ext uri="{FF2B5EF4-FFF2-40B4-BE49-F238E27FC236}">
                <a16:creationId xmlns:a16="http://schemas.microsoft.com/office/drawing/2014/main" id="{187699E5-391A-EBED-6876-81C679E274C6}"/>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0" name="Foliennummernplatzhalter 9">
            <a:extLst>
              <a:ext uri="{FF2B5EF4-FFF2-40B4-BE49-F238E27FC236}">
                <a16:creationId xmlns:a16="http://schemas.microsoft.com/office/drawing/2014/main" id="{44728AAD-484A-A445-FF06-D5516CC182F8}"/>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6" name="Textplatzhalter 5">
            <a:extLst>
              <a:ext uri="{FF2B5EF4-FFF2-40B4-BE49-F238E27FC236}">
                <a16:creationId xmlns:a16="http://schemas.microsoft.com/office/drawing/2014/main" id="{ACF61B28-96F4-956D-110E-D70D7542BB92}"/>
              </a:ext>
            </a:extLst>
          </p:cNvPr>
          <p:cNvSpPr>
            <a:spLocks noGrp="1"/>
          </p:cNvSpPr>
          <p:nvPr>
            <p:ph type="body" sz="quarter" idx="13"/>
          </p:nvPr>
        </p:nvSpPr>
        <p:spPr>
          <a:xfrm>
            <a:off x="442912" y="1881188"/>
            <a:ext cx="5400000" cy="4319587"/>
          </a:xfrm>
        </p:spPr>
        <p:txBody>
          <a:bodyPr/>
          <a:lstStyle>
            <a:lvl1pPr marL="216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Textplatzhalter 5">
            <a:extLst>
              <a:ext uri="{FF2B5EF4-FFF2-40B4-BE49-F238E27FC236}">
                <a16:creationId xmlns:a16="http://schemas.microsoft.com/office/drawing/2014/main" id="{92B357CC-9A14-1036-8164-DB548FF83421}"/>
              </a:ext>
            </a:extLst>
          </p:cNvPr>
          <p:cNvSpPr>
            <a:spLocks noGrp="1"/>
          </p:cNvSpPr>
          <p:nvPr>
            <p:ph type="body" sz="quarter" idx="14"/>
          </p:nvPr>
        </p:nvSpPr>
        <p:spPr>
          <a:xfrm>
            <a:off x="6384013" y="1881189"/>
            <a:ext cx="5400000" cy="4319586"/>
          </a:xfrm>
        </p:spPr>
        <p:txBody>
          <a:bodyPr/>
          <a:lstStyle>
            <a:lvl1pPr marL="216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238672789"/>
      </p:ext>
    </p:extLst>
  </p:cSld>
  <p:clrMapOvr>
    <a:masterClrMapping/>
  </p:clrMapOvr>
  <p:extLst>
    <p:ext uri="{DCECCB84-F9BA-43D5-87BE-67443E8EF086}">
      <p15:sldGuideLst xmlns:p15="http://schemas.microsoft.com/office/powerpoint/2012/main">
        <p15:guide id="1" pos="4021">
          <p15:clr>
            <a:srgbClr val="FBAE40"/>
          </p15:clr>
        </p15:guide>
        <p15:guide id="4" orient="horz" pos="1185">
          <p15:clr>
            <a:srgbClr val="FBAE40"/>
          </p15:clr>
        </p15:guide>
        <p15:guide id="5" pos="3681">
          <p15:clr>
            <a:srgbClr val="FBAE40"/>
          </p15:clr>
        </p15:guide>
        <p15:guide id="6" pos="279">
          <p15:clr>
            <a:srgbClr val="FBAE40"/>
          </p15:clr>
        </p15:guide>
        <p15:guide id="7" pos="7423">
          <p15:clr>
            <a:srgbClr val="FBAE40"/>
          </p15:clr>
        </p15:guide>
        <p15:guide id="8" orient="horz" pos="1071">
          <p15:clr>
            <a:srgbClr val="FBAE40"/>
          </p15:clr>
        </p15:guide>
        <p15:guide id="9" orient="horz" pos="232">
          <p15:clr>
            <a:srgbClr val="FBAE40"/>
          </p15:clr>
        </p15:guide>
        <p15:guide id="10" orient="horz" pos="39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zweispaltig mit Überschrif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4A7C4-025F-8CB7-8150-07678C965CB8}"/>
              </a:ext>
            </a:extLst>
          </p:cNvPr>
          <p:cNvSpPr>
            <a:spLocks noGrp="1"/>
          </p:cNvSpPr>
          <p:nvPr>
            <p:ph type="title"/>
          </p:nvPr>
        </p:nvSpPr>
        <p:spPr>
          <a:xfrm>
            <a:off x="442914" y="365125"/>
            <a:ext cx="11341100" cy="1325563"/>
          </a:xfrm>
        </p:spPr>
        <p:txBody>
          <a:bodyPr/>
          <a:lstStyle/>
          <a:p>
            <a:r>
              <a:rPr lang="en-US"/>
              <a:t>Click to edit Master title style</a:t>
            </a:r>
            <a:endParaRPr lang="de-DE" dirty="0"/>
          </a:p>
        </p:txBody>
      </p:sp>
      <p:sp>
        <p:nvSpPr>
          <p:cNvPr id="3" name="Textplatzhalter 2">
            <a:extLst>
              <a:ext uri="{FF2B5EF4-FFF2-40B4-BE49-F238E27FC236}">
                <a16:creationId xmlns:a16="http://schemas.microsoft.com/office/drawing/2014/main" id="{2C97C0F3-9E07-288D-D732-8748F4B6257F}"/>
              </a:ext>
            </a:extLst>
          </p:cNvPr>
          <p:cNvSpPr>
            <a:spLocks noGrp="1"/>
          </p:cNvSpPr>
          <p:nvPr>
            <p:ph type="body" idx="1"/>
          </p:nvPr>
        </p:nvSpPr>
        <p:spPr>
          <a:xfrm>
            <a:off x="442912" y="1881188"/>
            <a:ext cx="5400675" cy="647700"/>
          </a:xfrm>
        </p:spPr>
        <p:txBody>
          <a:bodyPr anchor="t" anchorCtr="0"/>
          <a:lstStyle>
            <a:lvl1pPr marL="0" indent="0">
              <a:buNone/>
              <a:defRPr sz="1800" b="1">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platzhalter 4">
            <a:extLst>
              <a:ext uri="{FF2B5EF4-FFF2-40B4-BE49-F238E27FC236}">
                <a16:creationId xmlns:a16="http://schemas.microsoft.com/office/drawing/2014/main" id="{42A95515-7113-4A8A-DBB8-3B5D0E9D3DFB}"/>
              </a:ext>
            </a:extLst>
          </p:cNvPr>
          <p:cNvSpPr>
            <a:spLocks noGrp="1"/>
          </p:cNvSpPr>
          <p:nvPr>
            <p:ph type="body" sz="quarter" idx="3"/>
          </p:nvPr>
        </p:nvSpPr>
        <p:spPr>
          <a:xfrm>
            <a:off x="6383338" y="1881188"/>
            <a:ext cx="5400975" cy="647700"/>
          </a:xfrm>
        </p:spPr>
        <p:txBody>
          <a:bodyPr anchor="t" anchorCtr="0"/>
          <a:lstStyle>
            <a:lvl1pPr marL="0" indent="0">
              <a:buNone/>
              <a:defRPr sz="1800" b="1">
                <a:solidFill>
                  <a:schemeClr val="accent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Datumsplatzhalter 9">
            <a:extLst>
              <a:ext uri="{FF2B5EF4-FFF2-40B4-BE49-F238E27FC236}">
                <a16:creationId xmlns:a16="http://schemas.microsoft.com/office/drawing/2014/main" id="{1A9D2A0A-3FAF-C915-DBA8-85CB745E1830}"/>
              </a:ext>
            </a:extLst>
          </p:cNvPr>
          <p:cNvSpPr>
            <a:spLocks noGrp="1"/>
          </p:cNvSpPr>
          <p:nvPr>
            <p:ph type="dt" sz="half" idx="10"/>
          </p:nvPr>
        </p:nvSpPr>
        <p:spPr/>
        <p:txBody>
          <a:bodyPr/>
          <a:lstStyle/>
          <a:p>
            <a:fld id="{D6CDEFDD-96F3-4A68-9CA0-1A4F566C6111}" type="datetime4">
              <a:rPr lang="de-DE" smtClean="0"/>
              <a:t>15. Dezember 2023</a:t>
            </a:fld>
            <a:endParaRPr lang="de-DE" dirty="0"/>
          </a:p>
        </p:txBody>
      </p:sp>
      <p:sp>
        <p:nvSpPr>
          <p:cNvPr id="11" name="Fußzeilenplatzhalter 10">
            <a:extLst>
              <a:ext uri="{FF2B5EF4-FFF2-40B4-BE49-F238E27FC236}">
                <a16:creationId xmlns:a16="http://schemas.microsoft.com/office/drawing/2014/main" id="{5E0BC3A5-4C44-AD2E-7EA1-764592E8DF00}"/>
              </a:ext>
            </a:extLst>
          </p:cNvPr>
          <p:cNvSpPr>
            <a:spLocks noGrp="1"/>
          </p:cNvSpPr>
          <p:nvPr>
            <p:ph type="ftr" sz="quarter" idx="11"/>
          </p:nvPr>
        </p:nvSpPr>
        <p:spPr/>
        <p:txBody>
          <a:bodyPr/>
          <a:lstStyle/>
          <a:p>
            <a:r>
              <a:rPr lang="de-DE"/>
              <a:t>Albert-Ludwigs-Universität Freiburg | Präsentationstitel |</a:t>
            </a:r>
            <a:endParaRPr lang="de-DE" dirty="0"/>
          </a:p>
        </p:txBody>
      </p:sp>
      <p:sp>
        <p:nvSpPr>
          <p:cNvPr id="12" name="Foliennummernplatzhalter 11">
            <a:extLst>
              <a:ext uri="{FF2B5EF4-FFF2-40B4-BE49-F238E27FC236}">
                <a16:creationId xmlns:a16="http://schemas.microsoft.com/office/drawing/2014/main" id="{016071D5-87AC-52B7-7B68-30FBE98B8E9A}"/>
              </a:ext>
            </a:extLst>
          </p:cNvPr>
          <p:cNvSpPr>
            <a:spLocks noGrp="1"/>
          </p:cNvSpPr>
          <p:nvPr>
            <p:ph type="sldNum" sz="quarter" idx="12"/>
          </p:nvPr>
        </p:nvSpPr>
        <p:spPr/>
        <p:txBody>
          <a:bodyPr/>
          <a:lstStyle/>
          <a:p>
            <a:fld id="{C2571F0E-BA57-4409-A3A5-945CC828A36E}" type="slidenum">
              <a:rPr lang="de-DE" smtClean="0"/>
              <a:pPr/>
              <a:t>‹#›</a:t>
            </a:fld>
            <a:endParaRPr lang="de-DE" dirty="0"/>
          </a:p>
        </p:txBody>
      </p:sp>
      <p:sp>
        <p:nvSpPr>
          <p:cNvPr id="7" name="Textplatzhalter 5">
            <a:extLst>
              <a:ext uri="{FF2B5EF4-FFF2-40B4-BE49-F238E27FC236}">
                <a16:creationId xmlns:a16="http://schemas.microsoft.com/office/drawing/2014/main" id="{50BAB8F2-A7BB-5C78-DC67-56B395ED6852}"/>
              </a:ext>
            </a:extLst>
          </p:cNvPr>
          <p:cNvSpPr>
            <a:spLocks noGrp="1"/>
          </p:cNvSpPr>
          <p:nvPr>
            <p:ph type="body" sz="quarter" idx="13"/>
          </p:nvPr>
        </p:nvSpPr>
        <p:spPr>
          <a:xfrm>
            <a:off x="442912" y="2528888"/>
            <a:ext cx="5400000" cy="3671886"/>
          </a:xfrm>
        </p:spPr>
        <p:txBody>
          <a:bodyPr/>
          <a:lstStyle>
            <a:lvl1pPr marL="216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5">
            <a:extLst>
              <a:ext uri="{FF2B5EF4-FFF2-40B4-BE49-F238E27FC236}">
                <a16:creationId xmlns:a16="http://schemas.microsoft.com/office/drawing/2014/main" id="{2A0034E0-4B18-95C8-1C2F-94E89090437C}"/>
              </a:ext>
            </a:extLst>
          </p:cNvPr>
          <p:cNvSpPr>
            <a:spLocks noGrp="1"/>
          </p:cNvSpPr>
          <p:nvPr>
            <p:ph type="body" sz="quarter" idx="14"/>
          </p:nvPr>
        </p:nvSpPr>
        <p:spPr>
          <a:xfrm>
            <a:off x="6383338" y="2528888"/>
            <a:ext cx="5400000" cy="3672000"/>
          </a:xfrm>
        </p:spPr>
        <p:txBody>
          <a:bodyPr/>
          <a:lstStyle>
            <a:lvl1pPr marL="216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1517207048"/>
      </p:ext>
    </p:extLst>
  </p:cSld>
  <p:clrMapOvr>
    <a:masterClrMapping/>
  </p:clrMapOvr>
  <p:extLst>
    <p:ext uri="{DCECCB84-F9BA-43D5-87BE-67443E8EF086}">
      <p15:sldGuideLst xmlns:p15="http://schemas.microsoft.com/office/powerpoint/2012/main">
        <p15:guide id="1" pos="3681">
          <p15:clr>
            <a:srgbClr val="FBAE40"/>
          </p15:clr>
        </p15:guide>
        <p15:guide id="4" orient="horz" pos="1185">
          <p15:clr>
            <a:srgbClr val="FBAE40"/>
          </p15:clr>
        </p15:guide>
        <p15:guide id="5" orient="horz" pos="1593">
          <p15:clr>
            <a:srgbClr val="FBAE40"/>
          </p15:clr>
        </p15:guide>
        <p15:guide id="6" pos="4021">
          <p15:clr>
            <a:srgbClr val="FBAE40"/>
          </p15:clr>
        </p15:guide>
        <p15:guide id="7" pos="279">
          <p15:clr>
            <a:srgbClr val="FBAE40"/>
          </p15:clr>
        </p15:guide>
        <p15:guide id="8" pos="7423">
          <p15:clr>
            <a:srgbClr val="FBAE40"/>
          </p15:clr>
        </p15:guide>
        <p15:guide id="9" orient="horz" pos="232">
          <p15:clr>
            <a:srgbClr val="FBAE40"/>
          </p15:clr>
        </p15:guide>
        <p15:guide id="10" orient="horz" pos="1071">
          <p15:clr>
            <a:srgbClr val="FBAE40"/>
          </p15:clr>
        </p15:guide>
        <p15:guide id="11" orient="horz" pos="39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image" Target="../media/image2.sv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4B1598D-0C2F-6323-C46E-FBFFB0C3B0F0}"/>
              </a:ext>
            </a:extLst>
          </p:cNvPr>
          <p:cNvSpPr>
            <a:spLocks noGrp="1"/>
          </p:cNvSpPr>
          <p:nvPr>
            <p:ph type="title"/>
          </p:nvPr>
        </p:nvSpPr>
        <p:spPr>
          <a:xfrm>
            <a:off x="442913" y="365125"/>
            <a:ext cx="11341100" cy="1325563"/>
          </a:xfrm>
          <a:prstGeom prst="rect">
            <a:avLst/>
          </a:prstGeom>
        </p:spPr>
        <p:txBody>
          <a:bodyPr vert="horz" lIns="0" tIns="0" rIns="0" bIns="0" rtlCol="0" anchor="t" anchorCtr="0">
            <a:noAutofit/>
          </a:bodyPr>
          <a:lstStyle/>
          <a:p>
            <a:r>
              <a:rPr lang="de-DE" dirty="0"/>
              <a:t>Mastertitelformat bearbeiten</a:t>
            </a:r>
            <a:br>
              <a:rPr lang="de-DE" dirty="0"/>
            </a:br>
            <a:endParaRPr lang="de-DE" dirty="0"/>
          </a:p>
        </p:txBody>
      </p:sp>
      <p:sp>
        <p:nvSpPr>
          <p:cNvPr id="3" name="Textplatzhalter 2">
            <a:extLst>
              <a:ext uri="{FF2B5EF4-FFF2-40B4-BE49-F238E27FC236}">
                <a16:creationId xmlns:a16="http://schemas.microsoft.com/office/drawing/2014/main" id="{C6662497-1D4C-FE3C-308D-457099AF8C3C}"/>
              </a:ext>
            </a:extLst>
          </p:cNvPr>
          <p:cNvSpPr>
            <a:spLocks noGrp="1"/>
          </p:cNvSpPr>
          <p:nvPr>
            <p:ph type="body" idx="1"/>
          </p:nvPr>
        </p:nvSpPr>
        <p:spPr>
          <a:xfrm>
            <a:off x="442913" y="1881189"/>
            <a:ext cx="11341100" cy="4320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Siebente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5E7ECBDF-2C07-74E9-E61F-821A622F3AAB}"/>
              </a:ext>
            </a:extLst>
          </p:cNvPr>
          <p:cNvSpPr>
            <a:spLocks noGrp="1"/>
          </p:cNvSpPr>
          <p:nvPr>
            <p:ph type="dt" sz="half" idx="2"/>
          </p:nvPr>
        </p:nvSpPr>
        <p:spPr>
          <a:xfrm>
            <a:off x="9248094" y="6462000"/>
            <a:ext cx="1440000" cy="180000"/>
          </a:xfrm>
          <a:prstGeom prst="rect">
            <a:avLst/>
          </a:prstGeom>
        </p:spPr>
        <p:txBody>
          <a:bodyPr vert="horz" lIns="36000" tIns="0" rIns="0" bIns="0" rtlCol="0" anchor="t" anchorCtr="0"/>
          <a:lstStyle>
            <a:lvl1pPr algn="l">
              <a:defRPr sz="900">
                <a:solidFill>
                  <a:schemeClr val="accent1"/>
                </a:solidFill>
                <a:latin typeface="Arial" panose="020B0604020202020204" pitchFamily="34" charset="0"/>
                <a:cs typeface="Arial" panose="020B0604020202020204" pitchFamily="34" charset="0"/>
              </a:defRPr>
            </a:lvl1pPr>
          </a:lstStyle>
          <a:p>
            <a:fld id="{3BF446F6-4CC8-4F8B-9094-F59773162F98}" type="datetime4">
              <a:rPr lang="de-DE" smtClean="0"/>
              <a:t>15. Dezember 2023</a:t>
            </a:fld>
            <a:endParaRPr lang="de-DE" dirty="0"/>
          </a:p>
        </p:txBody>
      </p:sp>
      <p:sp>
        <p:nvSpPr>
          <p:cNvPr id="5" name="Fußzeilenplatzhalter 4">
            <a:extLst>
              <a:ext uri="{FF2B5EF4-FFF2-40B4-BE49-F238E27FC236}">
                <a16:creationId xmlns:a16="http://schemas.microsoft.com/office/drawing/2014/main" id="{73EE1920-5881-17C3-748A-E24A23F81C0A}"/>
              </a:ext>
            </a:extLst>
          </p:cNvPr>
          <p:cNvSpPr>
            <a:spLocks noGrp="1"/>
          </p:cNvSpPr>
          <p:nvPr>
            <p:ph type="ftr" sz="quarter" idx="3"/>
          </p:nvPr>
        </p:nvSpPr>
        <p:spPr>
          <a:xfrm>
            <a:off x="2980800" y="6462000"/>
            <a:ext cx="6264000" cy="180000"/>
          </a:xfrm>
          <a:prstGeom prst="rect">
            <a:avLst/>
          </a:prstGeom>
        </p:spPr>
        <p:txBody>
          <a:bodyPr vert="horz" lIns="0" tIns="0" rIns="0" bIns="0" rtlCol="0" anchor="t" anchorCtr="0"/>
          <a:lstStyle>
            <a:lvl1pPr algn="r">
              <a:defRPr sz="900">
                <a:solidFill>
                  <a:schemeClr val="accent1"/>
                </a:solidFill>
                <a:latin typeface="Arial" panose="020B0604020202020204" pitchFamily="34" charset="0"/>
                <a:cs typeface="Arial" panose="020B0604020202020204" pitchFamily="34" charset="0"/>
              </a:defRPr>
            </a:lvl1pPr>
          </a:lstStyle>
          <a:p>
            <a:r>
              <a:rPr lang="de-DE"/>
              <a:t>Albert-Ludwigs-Universität Freiburg | Präsentationstitel |</a:t>
            </a:r>
            <a:endParaRPr lang="de-DE" dirty="0"/>
          </a:p>
        </p:txBody>
      </p:sp>
      <p:sp>
        <p:nvSpPr>
          <p:cNvPr id="6" name="Foliennummernplatzhalter 5">
            <a:extLst>
              <a:ext uri="{FF2B5EF4-FFF2-40B4-BE49-F238E27FC236}">
                <a16:creationId xmlns:a16="http://schemas.microsoft.com/office/drawing/2014/main" id="{048360DC-D55D-89EB-E3E2-CCDE8F8A575B}"/>
              </a:ext>
            </a:extLst>
          </p:cNvPr>
          <p:cNvSpPr>
            <a:spLocks noGrp="1"/>
          </p:cNvSpPr>
          <p:nvPr>
            <p:ph type="sldNum" sz="quarter" idx="4"/>
          </p:nvPr>
        </p:nvSpPr>
        <p:spPr>
          <a:xfrm>
            <a:off x="11424013" y="6462311"/>
            <a:ext cx="360000" cy="180000"/>
          </a:xfrm>
          <a:prstGeom prst="rect">
            <a:avLst/>
          </a:prstGeom>
        </p:spPr>
        <p:txBody>
          <a:bodyPr vert="horz" lIns="0" tIns="0" rIns="0" bIns="0" rtlCol="0" anchor="t" anchorCtr="0"/>
          <a:lstStyle>
            <a:lvl1pPr algn="r">
              <a:defRPr sz="900">
                <a:solidFill>
                  <a:schemeClr val="accent1"/>
                </a:solidFill>
                <a:latin typeface="Arial" panose="020B0604020202020204" pitchFamily="34" charset="0"/>
                <a:cs typeface="Arial" panose="020B0604020202020204" pitchFamily="34" charset="0"/>
              </a:defRPr>
            </a:lvl1pPr>
          </a:lstStyle>
          <a:p>
            <a:fld id="{C2571F0E-BA57-4409-A3A5-945CC828A36E}" type="slidenum">
              <a:rPr lang="de-DE" smtClean="0"/>
              <a:pPr/>
              <a:t>‹#›</a:t>
            </a:fld>
            <a:endParaRPr lang="de-DE" dirty="0"/>
          </a:p>
        </p:txBody>
      </p:sp>
      <p:pic>
        <p:nvPicPr>
          <p:cNvPr id="8" name="Grafik 7">
            <a:extLst>
              <a:ext uri="{FF2B5EF4-FFF2-40B4-BE49-F238E27FC236}">
                <a16:creationId xmlns:a16="http://schemas.microsoft.com/office/drawing/2014/main" id="{621CBBAB-EF00-7A8D-A9CB-F8B798CC80E1}"/>
              </a:ext>
              <a:ext uri="{C183D7F6-B498-43B3-948B-1728B52AA6E4}">
                <adec:decorative xmlns:adec="http://schemas.microsoft.com/office/drawing/2017/decorative" val="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268791531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hdr="0"/>
  <p:txStyles>
    <p:titleStyle>
      <a:lvl1pPr marL="0" indent="0" algn="l" defTabSz="914400" rtl="0" eaLnBrk="1" latinLnBrk="0" hangingPunct="1">
        <a:lnSpc>
          <a:spcPts val="3200"/>
        </a:lnSpc>
        <a:spcBef>
          <a:spcPct val="0"/>
        </a:spcBef>
        <a:buFont typeface="Arial" panose="020B0604020202020204" pitchFamily="34" charset="0"/>
        <a:buNone/>
        <a:defRPr sz="26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6000" indent="-216000" algn="l" defTabSz="914400" rtl="0" eaLnBrk="1" latinLnBrk="0" hangingPunct="1">
        <a:lnSpc>
          <a:spcPts val="2800"/>
        </a:lnSpc>
        <a:spcBef>
          <a:spcPts val="500"/>
        </a:spcBef>
        <a:spcAft>
          <a:spcPts val="0"/>
        </a:spcAft>
        <a:buFont typeface="Arial" panose="020B0604020202020204" pitchFamily="34" charset="0"/>
        <a:buChar char="•"/>
        <a:defRPr sz="1800" kern="1200">
          <a:solidFill>
            <a:srgbClr val="000000"/>
          </a:solidFill>
          <a:latin typeface="+mn-lt"/>
          <a:ea typeface="+mn-ea"/>
          <a:cs typeface="+mn-cs"/>
        </a:defRPr>
      </a:lvl1pPr>
      <a:lvl2pPr marL="54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2pPr>
      <a:lvl3pPr marL="90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3pPr>
      <a:lvl4pPr marL="126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4pPr>
      <a:lvl5pPr marL="162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5pPr>
      <a:lvl6pPr marL="198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6pPr>
      <a:lvl7pPr marL="234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7pPr>
      <a:lvl8pPr marL="2700000" indent="-2286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8pPr>
      <a:lvl9pPr marL="3060000" indent="-2286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4B1598D-0C2F-6323-C46E-FBFFB0C3B0F0}"/>
              </a:ext>
            </a:extLst>
          </p:cNvPr>
          <p:cNvSpPr>
            <a:spLocks noGrp="1"/>
          </p:cNvSpPr>
          <p:nvPr>
            <p:ph type="title"/>
          </p:nvPr>
        </p:nvSpPr>
        <p:spPr>
          <a:xfrm>
            <a:off x="442913" y="365125"/>
            <a:ext cx="11341100" cy="1325563"/>
          </a:xfrm>
          <a:prstGeom prst="rect">
            <a:avLst/>
          </a:prstGeom>
        </p:spPr>
        <p:txBody>
          <a:bodyPr vert="horz" lIns="0" tIns="0" rIns="0" bIns="0" rtlCol="0" anchor="t" anchorCtr="0">
            <a:noAutofit/>
          </a:bodyPr>
          <a:lstStyle/>
          <a:p>
            <a:r>
              <a:rPr lang="de-DE" dirty="0"/>
              <a:t>Mastertitelformat bearbeiten</a:t>
            </a:r>
            <a:br>
              <a:rPr lang="de-DE" dirty="0"/>
            </a:br>
            <a:endParaRPr lang="de-DE" dirty="0"/>
          </a:p>
        </p:txBody>
      </p:sp>
      <p:sp>
        <p:nvSpPr>
          <p:cNvPr id="3" name="Textplatzhalter 2">
            <a:extLst>
              <a:ext uri="{FF2B5EF4-FFF2-40B4-BE49-F238E27FC236}">
                <a16:creationId xmlns:a16="http://schemas.microsoft.com/office/drawing/2014/main" id="{C6662497-1D4C-FE3C-308D-457099AF8C3C}"/>
              </a:ext>
            </a:extLst>
          </p:cNvPr>
          <p:cNvSpPr>
            <a:spLocks noGrp="1"/>
          </p:cNvSpPr>
          <p:nvPr>
            <p:ph type="body" idx="1"/>
          </p:nvPr>
        </p:nvSpPr>
        <p:spPr>
          <a:xfrm>
            <a:off x="442913" y="1881189"/>
            <a:ext cx="11341100" cy="4320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Siebente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5E7ECBDF-2C07-74E9-E61F-821A622F3AAB}"/>
              </a:ext>
            </a:extLst>
          </p:cNvPr>
          <p:cNvSpPr>
            <a:spLocks noGrp="1"/>
          </p:cNvSpPr>
          <p:nvPr>
            <p:ph type="dt" sz="half" idx="2"/>
          </p:nvPr>
        </p:nvSpPr>
        <p:spPr>
          <a:xfrm>
            <a:off x="9248094" y="6462000"/>
            <a:ext cx="1440000" cy="180000"/>
          </a:xfrm>
          <a:prstGeom prst="rect">
            <a:avLst/>
          </a:prstGeom>
        </p:spPr>
        <p:txBody>
          <a:bodyPr vert="horz" lIns="36000" tIns="0" rIns="0" bIns="0" rtlCol="0" anchor="t" anchorCtr="0"/>
          <a:lstStyle>
            <a:lvl1pPr algn="l">
              <a:defRPr sz="900">
                <a:solidFill>
                  <a:schemeClr val="accent1"/>
                </a:solidFill>
                <a:latin typeface="Arial" panose="020B0604020202020204" pitchFamily="34" charset="0"/>
                <a:cs typeface="Arial" panose="020B0604020202020204" pitchFamily="34" charset="0"/>
              </a:defRPr>
            </a:lvl1pPr>
          </a:lstStyle>
          <a:p>
            <a:fld id="{369028E8-5213-4755-BBF3-09FA7F3726D7}" type="datetime4">
              <a:rPr lang="de-DE" smtClean="0"/>
              <a:t>15. Dezember 2023</a:t>
            </a:fld>
            <a:endParaRPr lang="de-DE" dirty="0"/>
          </a:p>
        </p:txBody>
      </p:sp>
      <p:sp>
        <p:nvSpPr>
          <p:cNvPr id="5" name="Fußzeilenplatzhalter 4">
            <a:extLst>
              <a:ext uri="{FF2B5EF4-FFF2-40B4-BE49-F238E27FC236}">
                <a16:creationId xmlns:a16="http://schemas.microsoft.com/office/drawing/2014/main" id="{73EE1920-5881-17C3-748A-E24A23F81C0A}"/>
              </a:ext>
            </a:extLst>
          </p:cNvPr>
          <p:cNvSpPr>
            <a:spLocks noGrp="1"/>
          </p:cNvSpPr>
          <p:nvPr>
            <p:ph type="ftr" sz="quarter" idx="3"/>
          </p:nvPr>
        </p:nvSpPr>
        <p:spPr>
          <a:xfrm>
            <a:off x="2980800" y="6462000"/>
            <a:ext cx="6264000" cy="180000"/>
          </a:xfrm>
          <a:prstGeom prst="rect">
            <a:avLst/>
          </a:prstGeom>
        </p:spPr>
        <p:txBody>
          <a:bodyPr vert="horz" lIns="0" tIns="0" rIns="0" bIns="0" rtlCol="0" anchor="t" anchorCtr="0"/>
          <a:lstStyle>
            <a:lvl1pPr algn="r">
              <a:defRPr sz="900">
                <a:solidFill>
                  <a:schemeClr val="accent1"/>
                </a:solidFill>
                <a:latin typeface="Arial" panose="020B0604020202020204" pitchFamily="34" charset="0"/>
                <a:cs typeface="Arial" panose="020B0604020202020204" pitchFamily="34" charset="0"/>
              </a:defRPr>
            </a:lvl1pPr>
          </a:lstStyle>
          <a:p>
            <a:r>
              <a:rPr lang="de-DE"/>
              <a:t>Albert-Ludwigs-Universität Freiburg | Präsentationstitel |</a:t>
            </a:r>
            <a:endParaRPr lang="de-DE" dirty="0"/>
          </a:p>
        </p:txBody>
      </p:sp>
      <p:sp>
        <p:nvSpPr>
          <p:cNvPr id="6" name="Foliennummernplatzhalter 5">
            <a:extLst>
              <a:ext uri="{FF2B5EF4-FFF2-40B4-BE49-F238E27FC236}">
                <a16:creationId xmlns:a16="http://schemas.microsoft.com/office/drawing/2014/main" id="{048360DC-D55D-89EB-E3E2-CCDE8F8A575B}"/>
              </a:ext>
            </a:extLst>
          </p:cNvPr>
          <p:cNvSpPr>
            <a:spLocks noGrp="1"/>
          </p:cNvSpPr>
          <p:nvPr>
            <p:ph type="sldNum" sz="quarter" idx="4"/>
          </p:nvPr>
        </p:nvSpPr>
        <p:spPr>
          <a:xfrm>
            <a:off x="11424013" y="6462311"/>
            <a:ext cx="360000" cy="180000"/>
          </a:xfrm>
          <a:prstGeom prst="rect">
            <a:avLst/>
          </a:prstGeom>
        </p:spPr>
        <p:txBody>
          <a:bodyPr vert="horz" lIns="0" tIns="0" rIns="0" bIns="0" rtlCol="0" anchor="t" anchorCtr="0"/>
          <a:lstStyle>
            <a:lvl1pPr algn="r">
              <a:defRPr sz="900">
                <a:solidFill>
                  <a:schemeClr val="accent1"/>
                </a:solidFill>
                <a:latin typeface="Arial" panose="020B0604020202020204" pitchFamily="34" charset="0"/>
                <a:cs typeface="Arial" panose="020B0604020202020204" pitchFamily="34" charset="0"/>
              </a:defRPr>
            </a:lvl1pPr>
          </a:lstStyle>
          <a:p>
            <a:fld id="{C2571F0E-BA57-4409-A3A5-945CC828A36E}" type="slidenum">
              <a:rPr lang="de-DE" smtClean="0"/>
              <a:pPr/>
              <a:t>‹#›</a:t>
            </a:fld>
            <a:endParaRPr lang="de-DE" dirty="0"/>
          </a:p>
        </p:txBody>
      </p:sp>
      <p:pic>
        <p:nvPicPr>
          <p:cNvPr id="8" name="Grafik 7">
            <a:extLst>
              <a:ext uri="{FF2B5EF4-FFF2-40B4-BE49-F238E27FC236}">
                <a16:creationId xmlns:a16="http://schemas.microsoft.com/office/drawing/2014/main" id="{621CBBAB-EF00-7A8D-A9CB-F8B798CC80E1}"/>
              </a:ext>
              <a:ext uri="{C183D7F6-B498-43B3-948B-1728B52AA6E4}">
                <adec:decorative xmlns:adec="http://schemas.microsoft.com/office/drawing/2017/decorative" val="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42800" y="6493236"/>
            <a:ext cx="1692000" cy="188637"/>
          </a:xfrm>
          <a:prstGeom prst="rect">
            <a:avLst/>
          </a:prstGeom>
        </p:spPr>
      </p:pic>
    </p:spTree>
    <p:extLst>
      <p:ext uri="{BB962C8B-B14F-4D97-AF65-F5344CB8AC3E}">
        <p14:creationId xmlns:p14="http://schemas.microsoft.com/office/powerpoint/2010/main" val="3590686283"/>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Lst>
  <p:hf hdr="0"/>
  <p:txStyles>
    <p:titleStyle>
      <a:lvl1pPr marL="0" indent="0" algn="l" defTabSz="914400" rtl="0" eaLnBrk="1" latinLnBrk="0" hangingPunct="1">
        <a:lnSpc>
          <a:spcPts val="3200"/>
        </a:lnSpc>
        <a:spcBef>
          <a:spcPct val="0"/>
        </a:spcBef>
        <a:buFont typeface="Arial" panose="020B0604020202020204" pitchFamily="34" charset="0"/>
        <a:buNone/>
        <a:defRPr sz="26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6000" indent="-216000" algn="l" defTabSz="914400" rtl="0" eaLnBrk="1" latinLnBrk="0" hangingPunct="1">
        <a:lnSpc>
          <a:spcPts val="2800"/>
        </a:lnSpc>
        <a:spcBef>
          <a:spcPts val="500"/>
        </a:spcBef>
        <a:spcAft>
          <a:spcPts val="0"/>
        </a:spcAft>
        <a:buFont typeface="Arial" panose="020B0604020202020204" pitchFamily="34" charset="0"/>
        <a:buChar char="•"/>
        <a:defRPr sz="1800" kern="1200">
          <a:solidFill>
            <a:srgbClr val="000000"/>
          </a:solidFill>
          <a:latin typeface="+mn-lt"/>
          <a:ea typeface="+mn-ea"/>
          <a:cs typeface="+mn-cs"/>
        </a:defRPr>
      </a:lvl1pPr>
      <a:lvl2pPr marL="54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2pPr>
      <a:lvl3pPr marL="90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3pPr>
      <a:lvl4pPr marL="126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4pPr>
      <a:lvl5pPr marL="162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5pPr>
      <a:lvl6pPr marL="198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6pPr>
      <a:lvl7pPr marL="2340000" indent="-2160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7pPr>
      <a:lvl8pPr marL="2700000" indent="-2286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8pPr>
      <a:lvl9pPr marL="3060000" indent="-228600" algn="l" defTabSz="914400" rtl="0" eaLnBrk="1" latinLnBrk="0" hangingPunct="1">
        <a:lnSpc>
          <a:spcPts val="2800"/>
        </a:lnSpc>
        <a:spcBef>
          <a:spcPts val="500"/>
        </a:spcBef>
        <a:buFont typeface="Arial" panose="020B0604020202020204" pitchFamily="34" charset="0"/>
        <a:buChar char="•"/>
        <a:defRPr sz="1800" kern="12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616A0-0EB1-866B-44F0-86C79E9B3AEF}"/>
              </a:ext>
            </a:extLst>
          </p:cNvPr>
          <p:cNvSpPr>
            <a:spLocks noGrp="1"/>
          </p:cNvSpPr>
          <p:nvPr>
            <p:ph type="ctrTitle"/>
          </p:nvPr>
        </p:nvSpPr>
        <p:spPr/>
        <p:txBody>
          <a:bodyPr/>
          <a:lstStyle/>
          <a:p>
            <a:r>
              <a:rPr lang="de-DE" dirty="0"/>
              <a:t>Assignment 08</a:t>
            </a:r>
          </a:p>
        </p:txBody>
      </p:sp>
      <p:sp>
        <p:nvSpPr>
          <p:cNvPr id="11" name="Textplatzhalter 10">
            <a:extLst>
              <a:ext uri="{FF2B5EF4-FFF2-40B4-BE49-F238E27FC236}">
                <a16:creationId xmlns:a16="http://schemas.microsoft.com/office/drawing/2014/main" id="{2F844A12-37C0-01DB-E2ED-9D80D4E44D96}"/>
              </a:ext>
            </a:extLst>
          </p:cNvPr>
          <p:cNvSpPr>
            <a:spLocks noGrp="1"/>
          </p:cNvSpPr>
          <p:nvPr>
            <p:ph type="body" sz="quarter" idx="10"/>
          </p:nvPr>
        </p:nvSpPr>
        <p:spPr/>
        <p:txBody>
          <a:bodyPr/>
          <a:lstStyle/>
          <a:p>
            <a:endParaRPr lang="de-DE" dirty="0"/>
          </a:p>
          <a:p>
            <a:r>
              <a:rPr lang="de-DE" dirty="0"/>
              <a:t>Machine Learning WS23/24</a:t>
            </a:r>
          </a:p>
        </p:txBody>
      </p:sp>
    </p:spTree>
    <p:extLst>
      <p:ext uri="{BB962C8B-B14F-4D97-AF65-F5344CB8AC3E}">
        <p14:creationId xmlns:p14="http://schemas.microsoft.com/office/powerpoint/2010/main" val="324479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10</a:t>
            </a:fld>
            <a:endParaRPr lang="de-DE"/>
          </a:p>
        </p:txBody>
      </p:sp>
      <mc:AlternateContent xmlns:mc="http://schemas.openxmlformats.org/markup-compatibility/2006" xmlns:a14="http://schemas.microsoft.com/office/drawing/2010/main">
        <mc:Choice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881189"/>
                <a:ext cx="7292166" cy="4319586"/>
              </a:xfrm>
            </p:spPr>
            <p:txBody>
              <a:bodyPr>
                <a:normAutofit/>
              </a:bodyPr>
              <a:lstStyle/>
              <a:p>
                <a:pPr marL="0" indent="0">
                  <a:buNone/>
                </a:pPr>
                <a:r>
                  <a:rPr lang="pt-BR" sz="1600" b="1" dirty="0"/>
                  <a:t>Given the following dataset:</a:t>
                </a:r>
              </a:p>
              <a:p>
                <a:pPr marL="342900" indent="-342900">
                  <a:buAutoNum type="arabicPeriod"/>
                </a:pPr>
                <a:r>
                  <a:rPr lang="en-US" sz="1600" b="1" dirty="0"/>
                  <a:t>Perform three rounds of Adaboost with one-level decision trees (stumps). For calculating the splits use the loss:</a:t>
                </a:r>
              </a:p>
              <a:p>
                <a:pPr marL="0" indent="0">
                  <a:buNone/>
                </a:pP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𝑳</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𝒚</m:t>
                          </m:r>
                          <m:r>
                            <a:rPr lang="en-US" sz="1600" b="1" i="1"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𝒚</m:t>
                              </m:r>
                            </m:e>
                          </m:acc>
                          <m:r>
                            <a:rPr lang="en-US" sz="1600" b="1" i="1" smtClean="0">
                              <a:latin typeface="Cambria Math" panose="02040503050406030204" pitchFamily="18" charset="0"/>
                            </a:rPr>
                            <m:t>,</m:t>
                          </m:r>
                          <m:r>
                            <a:rPr lang="en-US" sz="1600" b="1" i="1" smtClean="0">
                              <a:latin typeface="Cambria Math" panose="02040503050406030204" pitchFamily="18" charset="0"/>
                            </a:rPr>
                            <m:t>𝒘</m:t>
                          </m:r>
                        </m:e>
                      </m:d>
                      <m:r>
                        <a:rPr lang="en-US" sz="1600" b="1" i="1" smtClean="0">
                          <a:latin typeface="Cambria Math" panose="02040503050406030204" pitchFamily="18" charset="0"/>
                        </a:rPr>
                        <m:t>=</m:t>
                      </m:r>
                      <m:nary>
                        <m:naryPr>
                          <m:chr m:val="∑"/>
                          <m:ctrlPr>
                            <a:rPr lang="en-US" sz="1600" b="1" i="1" smtClean="0">
                              <a:latin typeface="Cambria Math" panose="02040503050406030204" pitchFamily="18" charset="0"/>
                            </a:rPr>
                          </m:ctrlPr>
                        </m:naryPr>
                        <m:sub>
                          <m:r>
                            <m:rPr>
                              <m:brk m:alnAt="23"/>
                            </m:rP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𝑵</m:t>
                          </m:r>
                        </m:sup>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𝒊</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1" i="1" smtClean="0">
                                      <a:latin typeface="Cambria Math" panose="02040503050406030204" pitchFamily="18" charset="0"/>
                                    </a:rPr>
                                    <m:t>𝒊</m:t>
                                  </m:r>
                                </m:sub>
                              </m:sSub>
                              <m:acc>
                                <m:accPr>
                                  <m:chr m:val="̂"/>
                                  <m:ctrlPr>
                                    <a:rPr lang="en-US" sz="1600" b="1" i="1" smtClean="0">
                                      <a:latin typeface="Cambria Math" panose="02040503050406030204" pitchFamily="18" charset="0"/>
                                    </a:rPr>
                                  </m:ctrlPr>
                                </m:acc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1" i="1" smtClean="0">
                                          <a:latin typeface="Cambria Math" panose="02040503050406030204" pitchFamily="18" charset="0"/>
                                        </a:rPr>
                                        <m:t>𝒊</m:t>
                                      </m:r>
                                    </m:sub>
                                  </m:sSub>
                                </m:e>
                              </m:acc>
                            </m:sup>
                          </m:sSup>
                        </m:e>
                      </m:nary>
                    </m:oMath>
                  </m:oMathPara>
                </a14:m>
                <a:endParaRPr lang="de-DE" sz="1300" b="1" dirty="0"/>
              </a:p>
            </p:txBody>
          </p:sp>
        </mc:Choice>
        <mc:Fallback xmlns="">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881189"/>
                <a:ext cx="7292166" cy="4319586"/>
              </a:xfrm>
              <a:blipFill>
                <a:blip r:embed="rId3"/>
                <a:stretch>
                  <a:fillRect l="-1756"/>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522910900"/>
              </p:ext>
            </p:extLst>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97505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11</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r>
                  <a:rPr lang="de-DE" sz="1400" b="1" dirty="0"/>
                  <a:t>Initialize the weights</a:t>
                </a:r>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smtClean="0">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3269936473"/>
              </p:ext>
            </p:extLst>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59146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12</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−(−1∙−1)</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a:latin typeface="Cambria Math" panose="02040503050406030204" pitchFamily="18" charset="0"/>
                        <a:ea typeface="Cambria Math" panose="02040503050406030204" pitchFamily="18" charset="0"/>
                      </a:rPr>
                      <m:t>=0.955</m:t>
                    </m:r>
                  </m:oMath>
                </a14:m>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2475319819"/>
              </p:ext>
            </p:extLst>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09700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13</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r>
                      <a:rPr lang="en-US" sz="1200" b="0" i="1">
                        <a:latin typeface="Cambria Math" panose="02040503050406030204" pitchFamily="18" charset="0"/>
                        <a:ea typeface="Cambria Math" panose="02040503050406030204" pitchFamily="18" charset="0"/>
                      </a:rPr>
                      <m:t>=0.955</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−(−1∙1)</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1∙1</m:t>
                        </m:r>
                        <m:r>
                          <a:rPr lang="en-US" sz="1200" b="0" i="1" smtClean="0">
                            <a:latin typeface="Cambria Math" panose="02040503050406030204" pitchFamily="18" charset="0"/>
                            <a:ea typeface="Cambria Math" panose="02040503050406030204" pitchFamily="18" charset="0"/>
                          </a:rPr>
                          <m:t>)</m:t>
                        </m:r>
                      </m:sup>
                    </m:sSup>
                    <m:r>
                      <a:rPr lang="en-US" sz="1200" b="0" i="1">
                        <a:latin typeface="Cambria Math" panose="02040503050406030204" pitchFamily="18" charset="0"/>
                        <a:ea typeface="Cambria Math" panose="02040503050406030204" pitchFamily="18" charset="0"/>
                      </a:rPr>
                      <m:t>=0.955</m:t>
                    </m:r>
                  </m:oMath>
                </a14:m>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1807322196"/>
              </p:ext>
            </p:extLst>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31075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14</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r>
                      <a:rPr lang="en-US" sz="1200" b="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=0.955</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2.131</m:t>
                    </m:r>
                  </m:oMath>
                </a14:m>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90836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15</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r>
                      <a:rPr lang="en-US" sz="1200" b="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=2.131</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2.131</m:t>
                    </m:r>
                  </m:oMath>
                </a14:m>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239810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16</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r>
                      <a:rPr lang="en-US" sz="1200" b="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=2.131</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&lt;0=2.131</m:t>
                    </m:r>
                  </m:oMath>
                </a14:m>
                <a:endParaRPr lang="en-US" sz="1200" b="0" i="1" dirty="0">
                  <a:latin typeface="Cambria Math" panose="02040503050406030204" pitchFamily="18" charset="0"/>
                </a:endParaRP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2.131</m:t>
                    </m:r>
                  </m:oMath>
                </a14:m>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40386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17</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3"/>
                <a:ext cx="7292166" cy="5033119"/>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&gt;0</m:t>
                    </m:r>
                    <m:r>
                      <a:rPr lang="en-US" sz="1200" b="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=2.131</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&lt;0=2.131</m:t>
                    </m:r>
                  </m:oMath>
                </a14:m>
                <a:r>
                  <a:rPr lang="en-US" sz="1200" b="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&lt;0=</m:t>
                    </m:r>
                    <m:r>
                      <a:rPr lang="en-US" sz="1200" b="0" i="1" smtClean="0">
                        <a:latin typeface="Cambria Math" panose="02040503050406030204" pitchFamily="18" charset="0"/>
                      </a:rPr>
                      <m:t>2.131</m:t>
                    </m:r>
                  </m:oMath>
                </a14:m>
                <a:endParaRPr lang="en-US" sz="1200" b="0" i="1" dirty="0">
                  <a:latin typeface="Cambria Math" panose="02040503050406030204" pitchFamily="18" charset="0"/>
                </a:endParaRP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1∙1</m:t>
                            </m:r>
                          </m:e>
                        </m:d>
                      </m:sup>
                    </m:sSup>
                    <m:r>
                      <a:rPr lang="en-US" sz="1200" b="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0.955</m:t>
                    </m:r>
                  </m:oMath>
                </a14:m>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3"/>
                <a:ext cx="7292166" cy="5033119"/>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76313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18</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de-DE" sz="1300" b="1" dirty="0"/>
              </a:p>
              <a:p>
                <a:pPr marL="0" indent="0">
                  <a:buNone/>
                </a:pPr>
                <a14:m>
                  <m:oMathPara xmlns:m="http://schemas.openxmlformats.org/officeDocument/2006/math">
                    <m:oMathParaPr>
                      <m:jc m:val="centerGroup"/>
                    </m:oMathParaPr>
                    <m:oMath xmlns:m="http://schemas.openxmlformats.org/officeDocument/2006/math">
                      <m:sSup>
                        <m:sSupPr>
                          <m:ctrlPr>
                            <a:rPr lang="en-US" sz="1300" b="1" i="1">
                              <a:latin typeface="Cambria Math" panose="02040503050406030204" pitchFamily="18" charset="0"/>
                            </a:rPr>
                          </m:ctrlPr>
                        </m:sSupPr>
                        <m:e>
                          <m:r>
                            <a:rPr lang="en-US" sz="1300" b="1" i="1">
                              <a:latin typeface="Cambria Math" panose="02040503050406030204" pitchFamily="18" charset="0"/>
                            </a:rPr>
                            <m:t>𝒘</m:t>
                          </m:r>
                        </m:e>
                        <m:sup>
                          <m:r>
                            <a:rPr lang="en-US" sz="1300" b="1" i="1">
                              <a:latin typeface="Cambria Math" panose="02040503050406030204" pitchFamily="18" charset="0"/>
                            </a:rPr>
                            <m:t>(</m:t>
                          </m:r>
                          <m:r>
                            <a:rPr lang="en-US" sz="1300" b="1" i="1">
                              <a:latin typeface="Cambria Math" panose="02040503050406030204" pitchFamily="18" charset="0"/>
                            </a:rPr>
                            <m:t>𝟎</m:t>
                          </m:r>
                          <m:r>
                            <a:rPr lang="en-US" sz="1300" b="1" i="1">
                              <a:latin typeface="Cambria Math" panose="02040503050406030204" pitchFamily="18" charset="0"/>
                            </a:rPr>
                            <m:t>)</m:t>
                          </m:r>
                        </m:sup>
                      </m:sSup>
                      <m:r>
                        <a:rPr lang="en-US" sz="1300" b="1" i="1">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m:oMathPara>
                </a14:m>
                <a:endParaRPr lang="en-US" sz="1300" b="1" dirty="0"/>
              </a:p>
              <a:p>
                <a:pPr marL="0" indent="0">
                  <a:buNone/>
                </a:pPr>
                <a:r>
                  <a:rPr lang="en-US" sz="1400" b="1" dirty="0"/>
                  <a:t>Calculate the errors for the splits:</a:t>
                </a:r>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b="0" i="1" smtClean="0">
                            <a:solidFill>
                              <a:schemeClr val="accent6"/>
                            </a:solidFill>
                            <a:latin typeface="Cambria Math" panose="02040503050406030204" pitchFamily="18" charset="0"/>
                          </a:rPr>
                          <m:t>𝑥</m:t>
                        </m:r>
                      </m:e>
                      <m:sub>
                        <m:r>
                          <a:rPr lang="en-US" sz="1200" b="0" i="1" smtClean="0">
                            <a:solidFill>
                              <a:schemeClr val="accent6"/>
                            </a:solidFill>
                            <a:latin typeface="Cambria Math" panose="02040503050406030204" pitchFamily="18" charset="0"/>
                          </a:rPr>
                          <m:t>1</m:t>
                        </m:r>
                      </m:sub>
                    </m:sSub>
                    <m:r>
                      <a:rPr lang="en-US" sz="1200" b="0" i="1" smtClean="0">
                        <a:solidFill>
                          <a:schemeClr val="accent6"/>
                        </a:solidFill>
                        <a:latin typeface="Cambria Math" panose="02040503050406030204" pitchFamily="18" charset="0"/>
                      </a:rPr>
                      <m:t>&gt;0</m:t>
                    </m:r>
                    <m:r>
                      <a:rPr lang="en-US" sz="1200" b="0" i="1">
                        <a:solidFill>
                          <a:schemeClr val="accent6"/>
                        </a:solidFill>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𝑥</m:t>
                        </m:r>
                      </m:e>
                      <m:sub>
                        <m:r>
                          <a:rPr lang="en-US" sz="1200" i="1">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&gt;0</m:t>
                    </m:r>
                    <m:r>
                      <a:rPr lang="en-US" sz="1200" i="1">
                        <a:solidFill>
                          <a:schemeClr val="accent6"/>
                        </a:solidFill>
                        <a:latin typeface="Cambria Math" panose="02040503050406030204" pitchFamily="18" charset="0"/>
                        <a:ea typeface="Cambria Math" panose="02040503050406030204" pitchFamily="18" charset="0"/>
                      </a:rPr>
                      <m:t>=0.955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=2.131</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&lt;0=2.131</m:t>
                    </m:r>
                  </m:oMath>
                </a14:m>
                <a:r>
                  <a:rPr lang="en-US" sz="1200" b="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&lt;0=</m:t>
                    </m:r>
                    <m:r>
                      <a:rPr lang="en-US" sz="1200" b="0" i="1" smtClean="0">
                        <a:latin typeface="Cambria Math" panose="02040503050406030204" pitchFamily="18" charset="0"/>
                      </a:rPr>
                      <m:t>2.131</m:t>
                    </m:r>
                  </m:oMath>
                </a14:m>
                <a:r>
                  <a:rPr lang="en-US" sz="1200" b="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𝑥</m:t>
                        </m:r>
                      </m:e>
                      <m:sub>
                        <m:r>
                          <a:rPr lang="en-US" sz="1200" i="1">
                            <a:solidFill>
                              <a:schemeClr val="accent6"/>
                            </a:solidFill>
                            <a:latin typeface="Cambria Math" panose="02040503050406030204" pitchFamily="18" charset="0"/>
                          </a:rPr>
                          <m:t>3</m:t>
                        </m:r>
                      </m:sub>
                    </m:sSub>
                    <m:r>
                      <a:rPr lang="en-US" sz="1200" i="1">
                        <a:solidFill>
                          <a:schemeClr val="accent6"/>
                        </a:solidFill>
                        <a:latin typeface="Cambria Math" panose="02040503050406030204" pitchFamily="18" charset="0"/>
                      </a:rPr>
                      <m:t>&lt;0=</m:t>
                    </m:r>
                    <m:r>
                      <a:rPr lang="en-US" sz="1200" b="0" i="1" smtClean="0">
                        <a:solidFill>
                          <a:schemeClr val="accent6"/>
                        </a:solidFill>
                        <a:latin typeface="Cambria Math" panose="02040503050406030204" pitchFamily="18" charset="0"/>
                      </a:rPr>
                      <m:t>0.955</m:t>
                    </m:r>
                  </m:oMath>
                </a14:m>
                <a:endParaRPr lang="en-US" sz="1200" b="0" i="1" dirty="0">
                  <a:solidFill>
                    <a:schemeClr val="accent6"/>
                  </a:solidFill>
                  <a:latin typeface="Cambria Math" panose="02040503050406030204" pitchFamily="18" charset="0"/>
                </a:endParaRPr>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11979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19</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𝒘</m:t>
                        </m:r>
                      </m:e>
                      <m:sup>
                        <m:r>
                          <a:rPr lang="en-US" sz="1300" b="1" i="1" smtClean="0">
                            <a:latin typeface="Cambria Math" panose="02040503050406030204" pitchFamily="18" charset="0"/>
                          </a:rPr>
                          <m:t>(</m:t>
                        </m:r>
                        <m:r>
                          <a:rPr lang="en-US" sz="1300" b="1" i="1" smtClean="0">
                            <a:latin typeface="Cambria Math" panose="02040503050406030204" pitchFamily="18" charset="0"/>
                          </a:rPr>
                          <m:t>𝟎</m:t>
                        </m:r>
                        <m:r>
                          <a:rPr lang="en-US" sz="1300" b="1" i="1" smtClean="0">
                            <a:latin typeface="Cambria Math" panose="02040503050406030204" pitchFamily="18" charset="0"/>
                          </a:rPr>
                          <m:t>)</m:t>
                        </m:r>
                      </m:sup>
                    </m:sSup>
                    <m:r>
                      <a:rPr lang="en-US" sz="1300" b="1" i="1" smtClean="0">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a14:m>
                <a:r>
                  <a:rPr lang="en-US" sz="1300" b="1" dirty="0"/>
                  <a:t>	</a:t>
                </a:r>
                <a:r>
                  <a:rPr lang="en-US" sz="1300" dirty="0"/>
                  <a:t>split 1: </a:t>
                </a:r>
                <a14:m>
                  <m:oMath xmlns:m="http://schemas.openxmlformats.org/officeDocument/2006/math">
                    <m:sSub>
                      <m:sSubPr>
                        <m:ctrlPr>
                          <a:rPr lang="en-US" sz="1400" i="1">
                            <a:solidFill>
                              <a:schemeClr val="accent6"/>
                            </a:solidFill>
                            <a:latin typeface="Cambria Math" panose="02040503050406030204" pitchFamily="18" charset="0"/>
                          </a:rPr>
                        </m:ctrlPr>
                      </m:sSubPr>
                      <m:e>
                        <m:r>
                          <a:rPr lang="en-US" sz="1400" i="1">
                            <a:solidFill>
                              <a:schemeClr val="accent6"/>
                            </a:solidFill>
                            <a:latin typeface="Cambria Math" panose="02040503050406030204" pitchFamily="18" charset="0"/>
                          </a:rPr>
                          <m:t>𝑥</m:t>
                        </m:r>
                      </m:e>
                      <m:sub>
                        <m:r>
                          <a:rPr lang="en-US" sz="1400" i="1">
                            <a:solidFill>
                              <a:schemeClr val="accent6"/>
                            </a:solidFill>
                            <a:latin typeface="Cambria Math" panose="02040503050406030204" pitchFamily="18" charset="0"/>
                          </a:rPr>
                          <m:t>1</m:t>
                        </m:r>
                      </m:sub>
                    </m:sSub>
                    <m:r>
                      <a:rPr lang="en-US" sz="1400" i="1">
                        <a:solidFill>
                          <a:schemeClr val="accent6"/>
                        </a:solidFill>
                        <a:latin typeface="Cambria Math" panose="02040503050406030204" pitchFamily="18" charset="0"/>
                      </a:rPr>
                      <m:t>&gt;0</m:t>
                    </m:r>
                  </m:oMath>
                </a14:m>
                <a:endParaRPr lang="en-US" sz="1300" b="1" dirty="0"/>
              </a:p>
              <a:p>
                <a:pPr marL="0" indent="0">
                  <a:buNone/>
                </a:pPr>
                <a:r>
                  <a:rPr lang="en-US" sz="1400" b="1" dirty="0"/>
                  <a:t>Calculate the error and </a:t>
                </a:r>
                <a:r>
                  <a:rPr lang="el-GR" sz="1400" b="1" dirty="0"/>
                  <a:t>α</a:t>
                </a:r>
                <a:r>
                  <a:rPr lang="en-US" sz="1400" b="1" dirty="0"/>
                  <a:t>:</a:t>
                </a:r>
              </a:p>
              <a:p>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𝑒𝑟𝑟</m:t>
                        </m:r>
                      </m:e>
                      <m:sub>
                        <m:r>
                          <a:rPr lang="en-US" sz="1300" b="0" i="1" smtClean="0">
                            <a:latin typeface="Cambria Math" panose="02040503050406030204" pitchFamily="18" charset="0"/>
                          </a:rPr>
                          <m:t>1</m:t>
                        </m:r>
                      </m:sub>
                    </m:sSub>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0.25</m:t>
                        </m:r>
                        <m:d>
                          <m:dPr>
                            <m:ctrlPr>
                              <a:rPr lang="en-US" sz="1300" b="0" i="1" smtClean="0">
                                <a:latin typeface="Cambria Math" panose="02040503050406030204" pitchFamily="18" charset="0"/>
                              </a:rPr>
                            </m:ctrlPr>
                          </m:dPr>
                          <m:e>
                            <m:r>
                              <a:rPr lang="en-US" sz="1300" b="0" i="1" smtClean="0">
                                <a:latin typeface="Cambria Math" panose="02040503050406030204" pitchFamily="18" charset="0"/>
                              </a:rPr>
                              <m:t>0+0+1+0</m:t>
                            </m:r>
                          </m:e>
                        </m:d>
                      </m:num>
                      <m:den>
                        <m:r>
                          <a:rPr lang="en-US" sz="1300" b="0" i="1" smtClean="0">
                            <a:latin typeface="Cambria Math" panose="02040503050406030204" pitchFamily="18" charset="0"/>
                          </a:rPr>
                          <m:t>4</m:t>
                        </m:r>
                        <m:r>
                          <a:rPr lang="en-US" sz="1300" b="0" i="1" smtClean="0">
                            <a:latin typeface="Cambria Math" panose="02040503050406030204" pitchFamily="18" charset="0"/>
                            <a:ea typeface="Cambria Math" panose="02040503050406030204" pitchFamily="18" charset="0"/>
                          </a:rPr>
                          <m:t>∙0.25</m:t>
                        </m:r>
                      </m:den>
                    </m:f>
                    <m:r>
                      <a:rPr lang="en-US" sz="1300" b="0" i="1" smtClean="0">
                        <a:latin typeface="Cambria Math" panose="02040503050406030204" pitchFamily="18" charset="0"/>
                      </a:rPr>
                      <m:t>=0.25</m:t>
                    </m:r>
                  </m:oMath>
                </a14:m>
                <a:r>
                  <a:rPr lang="en-US" sz="1300" dirty="0"/>
                  <a:t>		</a:t>
                </a:r>
              </a:p>
              <a:p>
                <a14:m>
                  <m:oMath xmlns:m="http://schemas.openxmlformats.org/officeDocument/2006/math">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1</m:t>
                        </m:r>
                      </m:sub>
                    </m:sSub>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𝑙𝑛</m:t>
                    </m:r>
                    <m:d>
                      <m:dPr>
                        <m:ctrlPr>
                          <a:rPr lang="en-US" sz="1300" b="0" i="1" smtClean="0">
                            <a:latin typeface="Cambria Math" panose="02040503050406030204" pitchFamily="18" charset="0"/>
                            <a:ea typeface="Cambria Math" panose="02040503050406030204" pitchFamily="18" charset="0"/>
                          </a:rPr>
                        </m:ctrlPr>
                      </m:dPr>
                      <m:e>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1−</m:t>
                            </m:r>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i="1">
                                    <a:latin typeface="Cambria Math" panose="02040503050406030204" pitchFamily="18" charset="0"/>
                                  </a:rPr>
                                  <m:t>1</m:t>
                                </m:r>
                              </m:sub>
                            </m:sSub>
                          </m:num>
                          <m:den>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i="1">
                                    <a:latin typeface="Cambria Math" panose="02040503050406030204" pitchFamily="18" charset="0"/>
                                  </a:rPr>
                                  <m:t>1</m:t>
                                </m:r>
                              </m:sub>
                            </m:sSub>
                          </m:den>
                        </m:f>
                      </m:e>
                    </m:d>
                    <m:r>
                      <a:rPr lang="en-US" sz="1300" b="0" i="1" smtClean="0">
                        <a:latin typeface="Cambria Math" panose="02040503050406030204" pitchFamily="18" charset="0"/>
                        <a:ea typeface="Cambria Math" panose="02040503050406030204" pitchFamily="18" charset="0"/>
                      </a:rPr>
                      <m:t>=</m:t>
                    </m:r>
                    <m:func>
                      <m:funcPr>
                        <m:ctrlPr>
                          <a:rPr lang="en-US" sz="1300" b="0" i="1" smtClean="0">
                            <a:latin typeface="Cambria Math" panose="02040503050406030204" pitchFamily="18" charset="0"/>
                            <a:ea typeface="Cambria Math" panose="02040503050406030204" pitchFamily="18" charset="0"/>
                          </a:rPr>
                        </m:ctrlPr>
                      </m:funcPr>
                      <m:fName>
                        <m:r>
                          <m:rPr>
                            <m:sty m:val="p"/>
                          </m:rPr>
                          <a:rPr lang="en-US" sz="1300" b="0" i="0" smtClean="0">
                            <a:latin typeface="Cambria Math" panose="02040503050406030204" pitchFamily="18" charset="0"/>
                            <a:ea typeface="Cambria Math" panose="02040503050406030204" pitchFamily="18" charset="0"/>
                          </a:rPr>
                          <m:t>ln</m:t>
                        </m:r>
                      </m:fName>
                      <m:e>
                        <m:d>
                          <m:dPr>
                            <m:ctrlPr>
                              <a:rPr lang="en-US" sz="1300" b="0" i="1" smtClean="0">
                                <a:latin typeface="Cambria Math" panose="02040503050406030204" pitchFamily="18" charset="0"/>
                                <a:ea typeface="Cambria Math" panose="02040503050406030204" pitchFamily="18" charset="0"/>
                              </a:rPr>
                            </m:ctrlPr>
                          </m:dPr>
                          <m:e>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0.75</m:t>
                                </m:r>
                              </m:num>
                              <m:den>
                                <m:r>
                                  <a:rPr lang="en-US" sz="1300" b="0" i="1" smtClean="0">
                                    <a:latin typeface="Cambria Math" panose="02040503050406030204" pitchFamily="18" charset="0"/>
                                    <a:ea typeface="Cambria Math" panose="02040503050406030204" pitchFamily="18" charset="0"/>
                                  </a:rPr>
                                  <m:t>0.25</m:t>
                                </m:r>
                              </m:den>
                            </m:f>
                          </m:e>
                        </m:d>
                      </m:e>
                    </m:func>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𝑙𝑛</m:t>
                    </m:r>
                    <m:r>
                      <a:rPr lang="en-US" sz="1300" b="0" i="1" smtClean="0">
                        <a:latin typeface="Cambria Math" panose="02040503050406030204" pitchFamily="18" charset="0"/>
                        <a:ea typeface="Cambria Math" panose="02040503050406030204" pitchFamily="18" charset="0"/>
                      </a:rPr>
                      <m:t>3=1.099</m:t>
                    </m:r>
                  </m:oMath>
                </a14:m>
                <a:endParaRPr lang="en-US" sz="1300" b="0" i="1" dirty="0">
                  <a:solidFill>
                    <a:schemeClr val="accent6"/>
                  </a:solidFill>
                  <a:latin typeface="Cambria Math" panose="02040503050406030204" pitchFamily="18" charset="0"/>
                </a:endParaRPr>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33667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EFB41D-A683-97AB-C9F1-E04AD01BA5CA}"/>
              </a:ext>
            </a:extLst>
          </p:cNvPr>
          <p:cNvSpPr>
            <a:spLocks noGrp="1"/>
          </p:cNvSpPr>
          <p:nvPr>
            <p:ph type="title"/>
          </p:nvPr>
        </p:nvSpPr>
        <p:spPr/>
        <p:txBody>
          <a:bodyPr/>
          <a:lstStyle/>
          <a:p>
            <a:r>
              <a:rPr lang="de-DE" dirty="0"/>
              <a:t>Assignment 08</a:t>
            </a:r>
            <a:br>
              <a:rPr lang="de-DE" dirty="0"/>
            </a:br>
            <a:r>
              <a:rPr lang="en-US" dirty="0">
                <a:solidFill>
                  <a:srgbClr val="000000"/>
                </a:solidFill>
              </a:rPr>
              <a:t>Solution</a:t>
            </a:r>
            <a:endParaRPr lang="de-DE" dirty="0">
              <a:solidFill>
                <a:srgbClr val="000000"/>
              </a:solidFill>
            </a:endParaRPr>
          </a:p>
        </p:txBody>
      </p:sp>
      <p:sp>
        <p:nvSpPr>
          <p:cNvPr id="3" name="Inhaltsplatzhalter 2">
            <a:extLst>
              <a:ext uri="{FF2B5EF4-FFF2-40B4-BE49-F238E27FC236}">
                <a16:creationId xmlns:a16="http://schemas.microsoft.com/office/drawing/2014/main" id="{61C53E38-3239-B069-D1EE-C77CD7131D55}"/>
              </a:ext>
            </a:extLst>
          </p:cNvPr>
          <p:cNvSpPr>
            <a:spLocks noGrp="1"/>
          </p:cNvSpPr>
          <p:nvPr>
            <p:ph type="body" sz="quarter" idx="13"/>
          </p:nvPr>
        </p:nvSpPr>
        <p:spPr/>
        <p:txBody>
          <a:bodyPr/>
          <a:lstStyle/>
          <a:p>
            <a:r>
              <a:rPr lang="de-DE" b="1" dirty="0">
                <a:solidFill>
                  <a:schemeClr val="accent1"/>
                </a:solidFill>
              </a:rPr>
              <a:t>1. Bagging</a:t>
            </a:r>
            <a:endParaRPr lang="de-DE" dirty="0"/>
          </a:p>
          <a:p>
            <a:r>
              <a:rPr lang="de-DE" b="1" dirty="0">
                <a:solidFill>
                  <a:schemeClr val="accent1"/>
                </a:solidFill>
              </a:rPr>
              <a:t>2. Random Forest</a:t>
            </a:r>
          </a:p>
          <a:p>
            <a:r>
              <a:rPr lang="de-DE" b="1" dirty="0">
                <a:solidFill>
                  <a:schemeClr val="accent1"/>
                </a:solidFill>
              </a:rPr>
              <a:t>3. Boosting</a:t>
            </a:r>
            <a:endParaRPr lang="de-DE" dirty="0"/>
          </a:p>
        </p:txBody>
      </p:sp>
      <p:sp>
        <p:nvSpPr>
          <p:cNvPr id="4" name="Datumsplatzhalter 3">
            <a:extLst>
              <a:ext uri="{FF2B5EF4-FFF2-40B4-BE49-F238E27FC236}">
                <a16:creationId xmlns:a16="http://schemas.microsoft.com/office/drawing/2014/main" id="{F6224570-0403-1B14-DD7F-CBECDA237087}"/>
              </a:ext>
              <a:ext uri="{C183D7F6-B498-43B3-948B-1728B52AA6E4}">
                <adec:decorative xmlns:adec="http://schemas.microsoft.com/office/drawing/2017/decorative" val="1"/>
              </a:ext>
            </a:extLst>
          </p:cNvPr>
          <p:cNvSpPr>
            <a:spLocks noGrp="1"/>
          </p:cNvSpPr>
          <p:nvPr>
            <p:ph type="dt" sz="half" idx="14"/>
          </p:nvPr>
        </p:nvSpPr>
        <p:spPr/>
        <p:txBody>
          <a:bodyPr/>
          <a:lstStyle/>
          <a:p>
            <a:fld id="{A487DF3C-FB2C-4E5B-B622-F1D8D86A80C7}" type="datetime4">
              <a:rPr lang="de-DE" smtClean="0"/>
              <a:t>15. Dezember 2023</a:t>
            </a:fld>
            <a:endParaRPr lang="de-DE" dirty="0"/>
          </a:p>
        </p:txBody>
      </p:sp>
      <p:sp>
        <p:nvSpPr>
          <p:cNvPr id="5" name="Fußzeilenplatzhalter 4">
            <a:extLst>
              <a:ext uri="{FF2B5EF4-FFF2-40B4-BE49-F238E27FC236}">
                <a16:creationId xmlns:a16="http://schemas.microsoft.com/office/drawing/2014/main" id="{BD0F24E9-FBBC-46D2-68EB-9AF487CA5B1D}"/>
              </a:ext>
              <a:ext uri="{C183D7F6-B498-43B3-948B-1728B52AA6E4}">
                <adec:decorative xmlns:adec="http://schemas.microsoft.com/office/drawing/2017/decorative" val="1"/>
              </a:ext>
            </a:extLst>
          </p:cNvPr>
          <p:cNvSpPr>
            <a:spLocks noGrp="1"/>
          </p:cNvSpPr>
          <p:nvPr>
            <p:ph type="ftr" sz="quarter" idx="15"/>
          </p:nvPr>
        </p:nvSpPr>
        <p:spPr/>
        <p:txBody>
          <a:bodyPr/>
          <a:lstStyle/>
          <a:p>
            <a:r>
              <a:rPr lang="de-DE" dirty="0"/>
              <a:t>Albert-Ludwigs-Universität Freiburg | ML Assignment 08 |</a:t>
            </a:r>
          </a:p>
        </p:txBody>
      </p:sp>
      <p:sp>
        <p:nvSpPr>
          <p:cNvPr id="6" name="Foliennummernplatzhalter 5">
            <a:extLst>
              <a:ext uri="{FF2B5EF4-FFF2-40B4-BE49-F238E27FC236}">
                <a16:creationId xmlns:a16="http://schemas.microsoft.com/office/drawing/2014/main" id="{919508C7-EEB5-FB9B-F47A-575D7B130E27}"/>
              </a:ext>
              <a:ext uri="{C183D7F6-B498-43B3-948B-1728B52AA6E4}">
                <adec:decorative xmlns:adec="http://schemas.microsoft.com/office/drawing/2017/decorative" val="0"/>
              </a:ext>
            </a:extLst>
          </p:cNvPr>
          <p:cNvSpPr>
            <a:spLocks noGrp="1"/>
          </p:cNvSpPr>
          <p:nvPr>
            <p:ph type="sldNum" sz="quarter" idx="16"/>
          </p:nvPr>
        </p:nvSpPr>
        <p:spPr/>
        <p:txBody>
          <a:bodyPr/>
          <a:lstStyle/>
          <a:p>
            <a:fld id="{C2571F0E-BA57-4409-A3A5-945CC828A36E}" type="slidenum">
              <a:rPr lang="de-DE" smtClean="0"/>
              <a:pPr/>
              <a:t>2</a:t>
            </a:fld>
            <a:endParaRPr lang="de-DE" dirty="0"/>
          </a:p>
        </p:txBody>
      </p:sp>
    </p:spTree>
    <p:extLst>
      <p:ext uri="{BB962C8B-B14F-4D97-AF65-F5344CB8AC3E}">
        <p14:creationId xmlns:p14="http://schemas.microsoft.com/office/powerpoint/2010/main" val="111462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20</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𝒘</m:t>
                        </m:r>
                      </m:e>
                      <m:sup>
                        <m:r>
                          <a:rPr lang="en-US" sz="1300" b="1" i="1" smtClean="0">
                            <a:latin typeface="Cambria Math" panose="02040503050406030204" pitchFamily="18" charset="0"/>
                          </a:rPr>
                          <m:t>(</m:t>
                        </m:r>
                        <m:r>
                          <a:rPr lang="en-US" sz="1300" b="1" i="1" smtClean="0">
                            <a:latin typeface="Cambria Math" panose="02040503050406030204" pitchFamily="18" charset="0"/>
                          </a:rPr>
                          <m:t>𝟎</m:t>
                        </m:r>
                        <m:r>
                          <a:rPr lang="en-US" sz="1300" b="1" i="1" smtClean="0">
                            <a:latin typeface="Cambria Math" panose="02040503050406030204" pitchFamily="18" charset="0"/>
                          </a:rPr>
                          <m:t>)</m:t>
                        </m:r>
                      </m:sup>
                    </m:sSup>
                    <m:r>
                      <a:rPr lang="en-US" sz="1300" b="1" i="1" smtClean="0">
                        <a:latin typeface="Cambria Math" panose="02040503050406030204" pitchFamily="18" charset="0"/>
                      </a:rPr>
                      <m:t>=</m:t>
                    </m:r>
                    <m:d>
                      <m:dPr>
                        <m:ctrlPr>
                          <a:rPr lang="en-US" sz="1300" b="1" i="1" smtClean="0">
                            <a:latin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rPr>
                                  </m:ctrlPr>
                                </m:mPr>
                                <m:mr>
                                  <m:e>
                                    <m:r>
                                      <m:rPr>
                                        <m:brk m:alnAt="7"/>
                                      </m:rP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e>
                                    <m:r>
                                      <a:rPr lang="en-US" sz="1300" b="1" i="1" smtClean="0">
                                        <a:latin typeface="Cambria Math" panose="02040503050406030204" pitchFamily="18" charset="0"/>
                                      </a:rPr>
                                      <m:t>𝟎</m:t>
                                    </m:r>
                                    <m:r>
                                      <a:rPr lang="en-US" sz="1300" b="1" i="1" smtClean="0">
                                        <a:latin typeface="Cambria Math" panose="02040503050406030204" pitchFamily="18" charset="0"/>
                                      </a:rPr>
                                      <m:t>.</m:t>
                                    </m:r>
                                    <m:r>
                                      <a:rPr lang="en-US" sz="1300" b="1" i="1" smtClean="0">
                                        <a:latin typeface="Cambria Math" panose="02040503050406030204" pitchFamily="18" charset="0"/>
                                      </a:rPr>
                                      <m:t>𝟐𝟓</m:t>
                                    </m:r>
                                  </m:e>
                                </m:mr>
                              </m:m>
                            </m:e>
                          </m:mr>
                        </m:m>
                      </m:e>
                    </m:d>
                  </m:oMath>
                </a14:m>
                <a:r>
                  <a:rPr lang="en-US" sz="1300" b="1" dirty="0"/>
                  <a:t>	</a:t>
                </a:r>
                <a:r>
                  <a:rPr lang="en-US" sz="1300" dirty="0">
                    <a:ea typeface="Cambria Math" panose="02040503050406030204" pitchFamily="18" charset="0"/>
                  </a:rPr>
                  <a:t>split 1:</a:t>
                </a:r>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i="1">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r>
                  <a:rPr lang="en-US" sz="1400" b="1" dirty="0"/>
                  <a:t>Update the weights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𝑤</m:t>
                        </m:r>
                      </m:e>
                      <m:sup>
                        <m:r>
                          <a:rPr lang="en-US" sz="1400" b="0" i="1" smtClean="0">
                            <a:latin typeface="Cambria Math" panose="02040503050406030204" pitchFamily="18" charset="0"/>
                          </a:rPr>
                          <m:t>(1)</m:t>
                        </m:r>
                      </m:sup>
                    </m:sSup>
                  </m:oMath>
                </a14:m>
                <a:endParaRPr lang="en-US" sz="1200" i="1" dirty="0">
                  <a:latin typeface="Cambria Math" panose="02040503050406030204" pitchFamily="18" charset="0"/>
                </a:endParaRPr>
              </a:p>
              <a:p>
                <a14:m>
                  <m:oMath xmlns:m="http://schemas.openxmlformats.org/officeDocument/2006/math">
                    <m:sSup>
                      <m:sSupPr>
                        <m:ctrlPr>
                          <a:rPr lang="en-US" sz="1300" i="1" smtClean="0">
                            <a:latin typeface="Cambria Math" panose="02040503050406030204" pitchFamily="18" charset="0"/>
                          </a:rPr>
                        </m:ctrlPr>
                      </m:sSupPr>
                      <m:e>
                        <m:r>
                          <a:rPr lang="en-US" sz="1300" b="0" i="1" smtClean="0">
                            <a:latin typeface="Cambria Math" panose="02040503050406030204" pitchFamily="18" charset="0"/>
                          </a:rPr>
                          <m:t>𝑤</m:t>
                        </m:r>
                      </m:e>
                      <m:sup>
                        <m:r>
                          <a:rPr lang="en-US" sz="1300" b="0" i="1" smtClean="0">
                            <a:latin typeface="Cambria Math" panose="02040503050406030204" pitchFamily="18" charset="0"/>
                          </a:rPr>
                          <m:t>(1)</m:t>
                        </m:r>
                      </m:sup>
                    </m:sSup>
                    <m:r>
                      <a:rPr lang="en-US" sz="1300" b="0" i="1" smtClean="0">
                        <a:latin typeface="Cambria Math" panose="02040503050406030204" pitchFamily="18" charset="0"/>
                      </a:rPr>
                      <m:t>=</m:t>
                    </m:r>
                    <m:d>
                      <m:dPr>
                        <m:ctrlPr>
                          <a:rPr lang="en-US" sz="1300" b="0" i="1" smtClean="0">
                            <a:latin typeface="Cambria Math" panose="02040503050406030204" pitchFamily="18" charset="0"/>
                          </a:rPr>
                        </m:ctrlPr>
                      </m:dPr>
                      <m:e>
                        <m:m>
                          <m:mPr>
                            <m:mcs>
                              <m:mc>
                                <m:mcPr>
                                  <m:count m:val="2"/>
                                  <m:mcJc m:val="center"/>
                                </m:mcPr>
                              </m:mc>
                            </m:mcs>
                            <m:ctrlPr>
                              <a:rPr lang="en-US" sz="1300" b="0" i="1" smtClean="0">
                                <a:latin typeface="Cambria Math" panose="02040503050406030204" pitchFamily="18" charset="0"/>
                              </a:rPr>
                            </m:ctrlPr>
                          </m:mPr>
                          <m:mr>
                            <m:e>
                              <m:m>
                                <m:mPr>
                                  <m:mcs>
                                    <m:mc>
                                      <m:mcPr>
                                        <m:count m:val="2"/>
                                        <m:mcJc m:val="center"/>
                                      </m:mcPr>
                                    </m:mc>
                                  </m:mcs>
                                  <m:ctrlPr>
                                    <a:rPr lang="en-US" sz="1300" b="0" i="1" smtClean="0">
                                      <a:latin typeface="Cambria Math" panose="02040503050406030204" pitchFamily="18" charset="0"/>
                                    </a:rPr>
                                  </m:ctrlPr>
                                </m:mPr>
                                <m:mr>
                                  <m:e>
                                    <m:r>
                                      <m:rPr>
                                        <m:brk m:alnAt="7"/>
                                      </m:rPr>
                                      <a:rPr lang="en-US" sz="1300" b="0" i="1" smtClean="0">
                                        <a:latin typeface="Cambria Math" panose="02040503050406030204" pitchFamily="18" charset="0"/>
                                      </a:rPr>
                                      <m:t>0</m:t>
                                    </m:r>
                                    <m:r>
                                      <a:rPr lang="en-US" sz="1300" b="0" i="1" smtClean="0">
                                        <a:latin typeface="Cambria Math" panose="02040503050406030204" pitchFamily="18" charset="0"/>
                                      </a:rPr>
                                      <m:t>.25</m:t>
                                    </m:r>
                                    <m:r>
                                      <a:rPr lang="en-US" sz="1300" b="0" i="1" smtClean="0">
                                        <a:latin typeface="Cambria Math" panose="02040503050406030204" pitchFamily="18" charset="0"/>
                                        <a:ea typeface="Cambria Math" panose="02040503050406030204" pitchFamily="18" charset="0"/>
                                      </a:rPr>
                                      <m:t>∙</m:t>
                                    </m:r>
                                    <m:sSup>
                                      <m:sSupPr>
                                        <m:ctrlPr>
                                          <a:rPr lang="en-US" sz="1300" b="0" i="1" smtClean="0">
                                            <a:latin typeface="Cambria Math" panose="02040503050406030204" pitchFamily="18" charset="0"/>
                                            <a:ea typeface="Cambria Math" panose="02040503050406030204" pitchFamily="18" charset="0"/>
                                          </a:rPr>
                                        </m:ctrlPr>
                                      </m:sSupPr>
                                      <m:e>
                                        <m:r>
                                          <a:rPr lang="en-US" sz="1300" b="0" i="1" smtClean="0">
                                            <a:latin typeface="Cambria Math" panose="02040503050406030204" pitchFamily="18" charset="0"/>
                                            <a:ea typeface="Cambria Math" panose="02040503050406030204" pitchFamily="18" charset="0"/>
                                          </a:rPr>
                                          <m:t>𝑒</m:t>
                                        </m:r>
                                      </m:e>
                                      <m:sup>
                                        <m:r>
                                          <a:rPr lang="en-US" sz="1300" b="0" i="1" smtClean="0">
                                            <a:latin typeface="Cambria Math" panose="02040503050406030204" pitchFamily="18" charset="0"/>
                                            <a:ea typeface="Cambria Math" panose="02040503050406030204" pitchFamily="18" charset="0"/>
                                          </a:rPr>
                                          <m:t>1.099∙0</m:t>
                                        </m:r>
                                      </m:sup>
                                    </m:sSup>
                                  </m:e>
                                  <m:e>
                                    <m:r>
                                      <m:rPr>
                                        <m:brk m:alnAt="7"/>
                                      </m:rPr>
                                      <a:rPr lang="en-US" sz="1300" i="1">
                                        <a:latin typeface="Cambria Math" panose="02040503050406030204" pitchFamily="18" charset="0"/>
                                      </a:rPr>
                                      <m:t>0</m:t>
                                    </m:r>
                                    <m:r>
                                      <a:rPr lang="en-US" sz="1300" i="1">
                                        <a:latin typeface="Cambria Math" panose="02040503050406030204" pitchFamily="18" charset="0"/>
                                      </a:rPr>
                                      <m:t>.25</m:t>
                                    </m:r>
                                    <m:r>
                                      <a:rPr lang="en-US" sz="1300" i="1">
                                        <a:latin typeface="Cambria Math" panose="02040503050406030204" pitchFamily="18" charset="0"/>
                                        <a:ea typeface="Cambria Math" panose="02040503050406030204" pitchFamily="18" charset="0"/>
                                      </a:rPr>
                                      <m:t>∙</m:t>
                                    </m:r>
                                    <m:sSup>
                                      <m:sSupPr>
                                        <m:ctrlPr>
                                          <a:rPr lang="en-US" sz="1300" i="1">
                                            <a:latin typeface="Cambria Math" panose="02040503050406030204" pitchFamily="18" charset="0"/>
                                            <a:ea typeface="Cambria Math" panose="02040503050406030204" pitchFamily="18" charset="0"/>
                                          </a:rPr>
                                        </m:ctrlPr>
                                      </m:sSupPr>
                                      <m:e>
                                        <m:r>
                                          <a:rPr lang="en-US" sz="1300" i="1">
                                            <a:latin typeface="Cambria Math" panose="02040503050406030204" pitchFamily="18" charset="0"/>
                                            <a:ea typeface="Cambria Math" panose="02040503050406030204" pitchFamily="18" charset="0"/>
                                          </a:rPr>
                                          <m:t>𝑒</m:t>
                                        </m:r>
                                      </m:e>
                                      <m:sup>
                                        <m:r>
                                          <a:rPr lang="en-US" sz="1300" i="1">
                                            <a:latin typeface="Cambria Math" panose="02040503050406030204" pitchFamily="18" charset="0"/>
                                            <a:ea typeface="Cambria Math" panose="02040503050406030204" pitchFamily="18" charset="0"/>
                                          </a:rPr>
                                          <m:t>1.099∙0</m:t>
                                        </m:r>
                                      </m:sup>
                                    </m:sSup>
                                  </m:e>
                                </m:mr>
                              </m:m>
                            </m:e>
                            <m:e>
                              <m:m>
                                <m:mPr>
                                  <m:mcs>
                                    <m:mc>
                                      <m:mcPr>
                                        <m:count m:val="2"/>
                                        <m:mcJc m:val="center"/>
                                      </m:mcPr>
                                    </m:mc>
                                  </m:mcs>
                                  <m:ctrlPr>
                                    <a:rPr lang="en-US" sz="1300" b="0" i="1" smtClean="0">
                                      <a:latin typeface="Cambria Math" panose="02040503050406030204" pitchFamily="18" charset="0"/>
                                    </a:rPr>
                                  </m:ctrlPr>
                                </m:mPr>
                                <m:mr>
                                  <m:e>
                                    <m:r>
                                      <m:rPr>
                                        <m:brk m:alnAt="7"/>
                                      </m:rPr>
                                      <a:rPr lang="en-US" sz="1300" i="1">
                                        <a:latin typeface="Cambria Math" panose="02040503050406030204" pitchFamily="18" charset="0"/>
                                      </a:rPr>
                                      <m:t>0</m:t>
                                    </m:r>
                                    <m:r>
                                      <a:rPr lang="en-US" sz="1300" i="1">
                                        <a:latin typeface="Cambria Math" panose="02040503050406030204" pitchFamily="18" charset="0"/>
                                      </a:rPr>
                                      <m:t>.25</m:t>
                                    </m:r>
                                    <m:r>
                                      <a:rPr lang="en-US" sz="1300" i="1">
                                        <a:latin typeface="Cambria Math" panose="02040503050406030204" pitchFamily="18" charset="0"/>
                                        <a:ea typeface="Cambria Math" panose="02040503050406030204" pitchFamily="18" charset="0"/>
                                      </a:rPr>
                                      <m:t>∙</m:t>
                                    </m:r>
                                    <m:sSup>
                                      <m:sSupPr>
                                        <m:ctrlPr>
                                          <a:rPr lang="en-US" sz="1300" i="1">
                                            <a:latin typeface="Cambria Math" panose="02040503050406030204" pitchFamily="18" charset="0"/>
                                            <a:ea typeface="Cambria Math" panose="02040503050406030204" pitchFamily="18" charset="0"/>
                                          </a:rPr>
                                        </m:ctrlPr>
                                      </m:sSupPr>
                                      <m:e>
                                        <m:r>
                                          <a:rPr lang="en-US" sz="1300" i="1">
                                            <a:latin typeface="Cambria Math" panose="02040503050406030204" pitchFamily="18" charset="0"/>
                                            <a:ea typeface="Cambria Math" panose="02040503050406030204" pitchFamily="18" charset="0"/>
                                          </a:rPr>
                                          <m:t>𝑒</m:t>
                                        </m:r>
                                      </m:e>
                                      <m:sup>
                                        <m:r>
                                          <a:rPr lang="en-US" sz="1300" i="1">
                                            <a:latin typeface="Cambria Math" panose="02040503050406030204" pitchFamily="18" charset="0"/>
                                            <a:ea typeface="Cambria Math" panose="02040503050406030204" pitchFamily="18" charset="0"/>
                                          </a:rPr>
                                          <m:t>1.099∙</m:t>
                                        </m:r>
                                        <m:r>
                                          <a:rPr lang="en-US" sz="1300" b="0" i="1" smtClean="0">
                                            <a:latin typeface="Cambria Math" panose="02040503050406030204" pitchFamily="18" charset="0"/>
                                            <a:ea typeface="Cambria Math" panose="02040503050406030204" pitchFamily="18" charset="0"/>
                                          </a:rPr>
                                          <m:t>1</m:t>
                                        </m:r>
                                      </m:sup>
                                    </m:sSup>
                                  </m:e>
                                  <m:e>
                                    <m:r>
                                      <m:rPr>
                                        <m:brk m:alnAt="7"/>
                                      </m:rPr>
                                      <a:rPr lang="en-US" sz="1300" i="1">
                                        <a:latin typeface="Cambria Math" panose="02040503050406030204" pitchFamily="18" charset="0"/>
                                      </a:rPr>
                                      <m:t>0</m:t>
                                    </m:r>
                                    <m:r>
                                      <a:rPr lang="en-US" sz="1300" i="1">
                                        <a:latin typeface="Cambria Math" panose="02040503050406030204" pitchFamily="18" charset="0"/>
                                      </a:rPr>
                                      <m:t>.25</m:t>
                                    </m:r>
                                    <m:r>
                                      <a:rPr lang="en-US" sz="1300" i="1">
                                        <a:latin typeface="Cambria Math" panose="02040503050406030204" pitchFamily="18" charset="0"/>
                                        <a:ea typeface="Cambria Math" panose="02040503050406030204" pitchFamily="18" charset="0"/>
                                      </a:rPr>
                                      <m:t>∙</m:t>
                                    </m:r>
                                    <m:sSup>
                                      <m:sSupPr>
                                        <m:ctrlPr>
                                          <a:rPr lang="en-US" sz="1300" i="1">
                                            <a:latin typeface="Cambria Math" panose="02040503050406030204" pitchFamily="18" charset="0"/>
                                            <a:ea typeface="Cambria Math" panose="02040503050406030204" pitchFamily="18" charset="0"/>
                                          </a:rPr>
                                        </m:ctrlPr>
                                      </m:sSupPr>
                                      <m:e>
                                        <m:r>
                                          <a:rPr lang="en-US" sz="1300" i="1">
                                            <a:latin typeface="Cambria Math" panose="02040503050406030204" pitchFamily="18" charset="0"/>
                                            <a:ea typeface="Cambria Math" panose="02040503050406030204" pitchFamily="18" charset="0"/>
                                          </a:rPr>
                                          <m:t>𝑒</m:t>
                                        </m:r>
                                      </m:e>
                                      <m:sup>
                                        <m:r>
                                          <a:rPr lang="en-US" sz="1300" i="1">
                                            <a:latin typeface="Cambria Math" panose="02040503050406030204" pitchFamily="18" charset="0"/>
                                            <a:ea typeface="Cambria Math" panose="02040503050406030204" pitchFamily="18" charset="0"/>
                                          </a:rPr>
                                          <m:t>1.099∙0</m:t>
                                        </m:r>
                                      </m:sup>
                                    </m:sSup>
                                  </m:e>
                                </m:mr>
                              </m:m>
                            </m:e>
                          </m:mr>
                        </m:m>
                      </m:e>
                    </m:d>
                    <m:r>
                      <a:rPr lang="en-US" sz="1300" b="0" i="1" smtClean="0">
                        <a:latin typeface="Cambria Math" panose="02040503050406030204" pitchFamily="18" charset="0"/>
                      </a:rPr>
                      <m:t>=</m:t>
                    </m:r>
                    <m:d>
                      <m:dPr>
                        <m:ctrlPr>
                          <a:rPr lang="en-US" sz="1300" i="1">
                            <a:latin typeface="Cambria Math" panose="02040503050406030204" pitchFamily="18" charset="0"/>
                          </a:rPr>
                        </m:ctrlPr>
                      </m:dPr>
                      <m:e>
                        <m:m>
                          <m:mPr>
                            <m:mcs>
                              <m:mc>
                                <m:mcPr>
                                  <m:count m:val="2"/>
                                  <m:mcJc m:val="center"/>
                                </m:mcPr>
                              </m:mc>
                            </m:mcs>
                            <m:ctrlPr>
                              <a:rPr lang="en-US" sz="1300" i="1">
                                <a:latin typeface="Cambria Math" panose="02040503050406030204" pitchFamily="18" charset="0"/>
                              </a:rPr>
                            </m:ctrlPr>
                          </m:mPr>
                          <m:mr>
                            <m:e>
                              <m:m>
                                <m:mPr>
                                  <m:mcs>
                                    <m:mc>
                                      <m:mcPr>
                                        <m:count m:val="2"/>
                                        <m:mcJc m:val="center"/>
                                      </m:mcPr>
                                    </m:mc>
                                  </m:mcs>
                                  <m:ctrlPr>
                                    <a:rPr lang="en-US" sz="1300" i="1">
                                      <a:latin typeface="Cambria Math" panose="02040503050406030204" pitchFamily="18" charset="0"/>
                                    </a:rPr>
                                  </m:ctrlPr>
                                </m:mPr>
                                <m:mr>
                                  <m:e>
                                    <m:r>
                                      <m:rPr>
                                        <m:brk m:alnAt="7"/>
                                      </m:rPr>
                                      <a:rPr lang="en-US" sz="1300" b="0" i="1">
                                        <a:latin typeface="Cambria Math" panose="02040503050406030204" pitchFamily="18" charset="0"/>
                                      </a:rPr>
                                      <m:t>0</m:t>
                                    </m:r>
                                    <m:r>
                                      <a:rPr lang="en-US" sz="1300" b="0" i="1">
                                        <a:latin typeface="Cambria Math" panose="02040503050406030204" pitchFamily="18" charset="0"/>
                                      </a:rPr>
                                      <m:t>.25</m:t>
                                    </m:r>
                                  </m:e>
                                  <m:e>
                                    <m:r>
                                      <a:rPr lang="en-US" sz="1300" b="0" i="1">
                                        <a:latin typeface="Cambria Math" panose="02040503050406030204" pitchFamily="18" charset="0"/>
                                      </a:rPr>
                                      <m:t>0.25</m:t>
                                    </m:r>
                                  </m:e>
                                </m:mr>
                              </m:m>
                            </m:e>
                            <m:e>
                              <m:m>
                                <m:mPr>
                                  <m:mcs>
                                    <m:mc>
                                      <m:mcPr>
                                        <m:count m:val="2"/>
                                        <m:mcJc m:val="center"/>
                                      </m:mcPr>
                                    </m:mc>
                                  </m:mcs>
                                  <m:ctrlPr>
                                    <a:rPr lang="en-US" sz="1300" i="1">
                                      <a:latin typeface="Cambria Math" panose="02040503050406030204" pitchFamily="18" charset="0"/>
                                    </a:rPr>
                                  </m:ctrlPr>
                                </m:mPr>
                                <m:mr>
                                  <m:e>
                                    <m:r>
                                      <m:rPr>
                                        <m:brk m:alnAt="7"/>
                                      </m:rPr>
                                      <a:rPr lang="en-US" sz="1300" b="0" i="1">
                                        <a:latin typeface="Cambria Math" panose="02040503050406030204" pitchFamily="18" charset="0"/>
                                      </a:rPr>
                                      <m:t>0</m:t>
                                    </m:r>
                                    <m:r>
                                      <a:rPr lang="en-US" sz="1300" b="0" i="1">
                                        <a:latin typeface="Cambria Math" panose="02040503050406030204" pitchFamily="18" charset="0"/>
                                      </a:rPr>
                                      <m:t>.</m:t>
                                    </m:r>
                                    <m:r>
                                      <a:rPr lang="en-US" sz="1300" b="0" i="1" smtClean="0">
                                        <a:latin typeface="Cambria Math" panose="02040503050406030204" pitchFamily="18" charset="0"/>
                                      </a:rPr>
                                      <m:t>7</m:t>
                                    </m:r>
                                    <m:r>
                                      <a:rPr lang="en-US" sz="1300" b="0" i="1">
                                        <a:latin typeface="Cambria Math" panose="02040503050406030204" pitchFamily="18" charset="0"/>
                                      </a:rPr>
                                      <m:t>5</m:t>
                                    </m:r>
                                  </m:e>
                                  <m:e>
                                    <m:r>
                                      <a:rPr lang="en-US" sz="1300" b="0" i="1">
                                        <a:latin typeface="Cambria Math" panose="02040503050406030204" pitchFamily="18" charset="0"/>
                                      </a:rPr>
                                      <m:t>0.25</m:t>
                                    </m:r>
                                  </m:e>
                                </m:mr>
                              </m:m>
                            </m:e>
                          </m:mr>
                        </m:m>
                      </m:e>
                    </m:d>
                    <m:r>
                      <a:rPr lang="en-US" sz="1300" b="0" i="1">
                        <a:latin typeface="Cambria Math" panose="02040503050406030204" pitchFamily="18" charset="0"/>
                      </a:rPr>
                      <m:t> </m:t>
                    </m:r>
                  </m:oMath>
                </a14:m>
                <a:r>
                  <a:rPr lang="en-US" sz="1200" dirty="0"/>
                  <a:t>	</a:t>
                </a:r>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92904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21</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6424"/>
                <a:ext cx="7292166" cy="4319586"/>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a:t>
                </a:r>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acc>
                          </m:sup>
                        </m:sSup>
                        <m:r>
                          <a:rPr lang="en-US" sz="1200" i="1">
                            <a:latin typeface="Cambria Math" panose="02040503050406030204" pitchFamily="18" charset="0"/>
                          </a:rPr>
                          <m:t>=</m:t>
                        </m:r>
                      </m:e>
                    </m:nary>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2</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3</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4</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e>
                        </m:acc>
                      </m:sup>
                    </m:sSup>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131</m:t>
                    </m:r>
                  </m:oMath>
                </a14:m>
                <a:endParaRPr lang="en-US" sz="1200" dirty="0"/>
              </a:p>
              <a:p>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6424"/>
                <a:ext cx="7292166" cy="4319586"/>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425472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22</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a:rPr lang="en-US" sz="1200" i="1" smtClean="0">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&gt;0=</m:t>
                    </m:r>
                  </m:oMath>
                </a14:m>
                <a:r>
                  <a:rPr lang="en-US" sz="1200" i="1" dirty="0">
                    <a:latin typeface="Cambria Math" panose="02040503050406030204" pitchFamily="18" charset="0"/>
                  </a:rPr>
                  <a:t>2.131</a:t>
                </a: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acc>
                          </m:sup>
                        </m:sSup>
                        <m:r>
                          <a:rPr lang="en-US" sz="1200" i="1">
                            <a:latin typeface="Cambria Math" panose="02040503050406030204" pitchFamily="18" charset="0"/>
                          </a:rPr>
                          <m:t>=</m:t>
                        </m:r>
                      </m:e>
                    </m:nary>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2</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3</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4</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e>
                        </m:acc>
                      </m:sup>
                    </m:sSup>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−(1∙1)</m:t>
                        </m:r>
                      </m:sup>
                    </m:sSup>
                    <m:r>
                      <a:rPr lang="en-US" sz="1200" i="1">
                        <a:latin typeface="Cambria Math" panose="02040503050406030204" pitchFamily="18" charset="0"/>
                        <a:ea typeface="Cambria Math" panose="02040503050406030204" pitchFamily="18" charset="0"/>
                      </a:rPr>
                      <m:t>=1.139</m:t>
                    </m:r>
                  </m:oMath>
                </a14:m>
                <a:endParaRPr lang="en-US" sz="1200" dirty="0"/>
              </a:p>
              <a:p>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95521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23</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m:rPr>
                        <m:sty m:val="p"/>
                      </m:rPr>
                      <a:rPr lang="en-US" sz="1200" i="0" smtClean="0">
                        <a:latin typeface="Cambria Math" panose="02040503050406030204" pitchFamily="18" charset="0"/>
                      </a:rPr>
                      <m:t>L</m:t>
                    </m:r>
                    <m:d>
                      <m:dPr>
                        <m:ctrlPr>
                          <a:rPr lang="en-US" sz="1200" i="1">
                            <a:latin typeface="Cambria Math" panose="02040503050406030204" pitchFamily="18" charset="0"/>
                          </a:rPr>
                        </m:ctrlPr>
                      </m:dPr>
                      <m:e>
                        <m:r>
                          <a:rPr lang="en-US" sz="1200" i="0">
                            <a:latin typeface="Cambria Math" panose="02040503050406030204" pitchFamily="18" charset="0"/>
                            <a:ea typeface="Cambria Math" panose="02040503050406030204" pitchFamily="18" charset="0"/>
                          </a:rPr>
                          <m:t>∙</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i="0">
                            <a:latin typeface="Cambria Math" panose="02040503050406030204" pitchFamily="18" charset="0"/>
                          </a:rPr>
                          <m:t>x</m:t>
                        </m:r>
                      </m:e>
                      <m:sub>
                        <m:r>
                          <a:rPr lang="en-US" sz="1200" i="0">
                            <a:latin typeface="Cambria Math" panose="02040503050406030204" pitchFamily="18" charset="0"/>
                          </a:rPr>
                          <m:t>1</m:t>
                        </m:r>
                      </m:sub>
                    </m:sSub>
                    <m:r>
                      <a:rPr lang="en-US" sz="1200" i="0">
                        <a:latin typeface="Cambria Math" panose="02040503050406030204" pitchFamily="18" charset="0"/>
                      </a:rPr>
                      <m:t>&gt;0=</m:t>
                    </m:r>
                  </m:oMath>
                </a14:m>
                <a:r>
                  <a:rPr lang="en-US" sz="1200" dirty="0">
                    <a:latin typeface="Cambria Math" panose="02040503050406030204" pitchFamily="18" charset="0"/>
                  </a:rPr>
                  <a:t>2.131</a:t>
                </a:r>
                <a:r>
                  <a:rPr lang="en-US" sz="120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b="0" i="1" smtClean="0">
                        <a:latin typeface="Cambria Math" panose="02040503050406030204" pitchFamily="18" charset="0"/>
                      </a:rPr>
                      <m:t>1.139</m:t>
                    </m:r>
                  </m:oMath>
                </a14:m>
                <a:r>
                  <a:rPr lang="en-US" sz="1200" dirty="0"/>
                  <a:t> </a:t>
                </a:r>
                <a:endParaRPr lang="en-US" sz="1200" i="1" dirty="0">
                  <a:latin typeface="Cambria Math" panose="02040503050406030204" pitchFamily="18" charset="0"/>
                </a:endParaRP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acc>
                          </m:sup>
                        </m:sSup>
                        <m:r>
                          <a:rPr lang="en-US" sz="1200" i="1">
                            <a:latin typeface="Cambria Math" panose="02040503050406030204" pitchFamily="18" charset="0"/>
                          </a:rPr>
                          <m:t>=</m:t>
                        </m:r>
                      </m:e>
                    </m:nary>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2</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3</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4</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e>
                        </m:acc>
                      </m:sup>
                    </m:sSup>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=3.49</m:t>
                    </m:r>
                    <m:r>
                      <a:rPr lang="en-US" sz="1200" b="0" i="1" smtClean="0">
                        <a:latin typeface="Cambria Math" panose="02040503050406030204" pitchFamily="18" charset="0"/>
                        <a:ea typeface="Cambria Math" panose="02040503050406030204" pitchFamily="18" charset="0"/>
                      </a:rPr>
                      <m:t>0</m:t>
                    </m:r>
                  </m:oMath>
                </a14:m>
                <a:endParaRPr lang="en-US" sz="1200" dirty="0"/>
              </a:p>
              <a:p>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99083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24</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m:rPr>
                        <m:sty m:val="p"/>
                      </m:rPr>
                      <a:rPr lang="en-US" sz="1200" i="0" smtClean="0">
                        <a:latin typeface="Cambria Math" panose="02040503050406030204" pitchFamily="18" charset="0"/>
                      </a:rPr>
                      <m:t>L</m:t>
                    </m:r>
                    <m:d>
                      <m:dPr>
                        <m:ctrlPr>
                          <a:rPr lang="en-US" sz="1200" i="1">
                            <a:latin typeface="Cambria Math" panose="02040503050406030204" pitchFamily="18" charset="0"/>
                          </a:rPr>
                        </m:ctrlPr>
                      </m:dPr>
                      <m:e>
                        <m:r>
                          <a:rPr lang="en-US" sz="1200" i="0">
                            <a:latin typeface="Cambria Math" panose="02040503050406030204" pitchFamily="18" charset="0"/>
                            <a:ea typeface="Cambria Math" panose="02040503050406030204" pitchFamily="18" charset="0"/>
                          </a:rPr>
                          <m:t>∙</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i="0">
                            <a:latin typeface="Cambria Math" panose="02040503050406030204" pitchFamily="18" charset="0"/>
                          </a:rPr>
                          <m:t>x</m:t>
                        </m:r>
                      </m:e>
                      <m:sub>
                        <m:r>
                          <a:rPr lang="en-US" sz="1200" i="0">
                            <a:latin typeface="Cambria Math" panose="02040503050406030204" pitchFamily="18" charset="0"/>
                          </a:rPr>
                          <m:t>1</m:t>
                        </m:r>
                      </m:sub>
                    </m:sSub>
                    <m:r>
                      <a:rPr lang="en-US" sz="1200" i="0">
                        <a:latin typeface="Cambria Math" panose="02040503050406030204" pitchFamily="18" charset="0"/>
                      </a:rPr>
                      <m:t>&gt;0=</m:t>
                    </m:r>
                  </m:oMath>
                </a14:m>
                <a:r>
                  <a:rPr lang="en-US" sz="1200" dirty="0">
                    <a:latin typeface="Cambria Math" panose="02040503050406030204" pitchFamily="18" charset="0"/>
                  </a:rPr>
                  <a:t>2.131</a:t>
                </a:r>
                <a:r>
                  <a:rPr lang="en-US" sz="120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b="0" i="1" smtClean="0">
                        <a:latin typeface="Cambria Math" panose="02040503050406030204" pitchFamily="18" charset="0"/>
                      </a:rPr>
                      <m:t>1.139</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b="0" i="1" smtClean="0">
                        <a:latin typeface="Cambria Math" panose="02040503050406030204" pitchFamily="18" charset="0"/>
                      </a:rPr>
                      <m:t>3.49</m:t>
                    </m:r>
                  </m:oMath>
                </a14:m>
                <a:endParaRPr lang="en-US" sz="1200" i="1" dirty="0">
                  <a:latin typeface="Cambria Math" panose="02040503050406030204" pitchFamily="18" charset="0"/>
                </a:endParaRP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acc>
                          </m:sup>
                        </m:sSup>
                        <m:r>
                          <a:rPr lang="en-US" sz="1200" i="1">
                            <a:latin typeface="Cambria Math" panose="02040503050406030204" pitchFamily="18" charset="0"/>
                          </a:rPr>
                          <m:t>=</m:t>
                        </m:r>
                      </m:e>
                    </m:nary>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2</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3</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4</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e>
                        </m:acc>
                      </m:sup>
                    </m:sSup>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2.315</m:t>
                    </m:r>
                  </m:oMath>
                </a14:m>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333749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25</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m:rPr>
                        <m:sty m:val="p"/>
                      </m:rPr>
                      <a:rPr lang="en-US" sz="1200" i="0" smtClean="0">
                        <a:latin typeface="Cambria Math" panose="02040503050406030204" pitchFamily="18" charset="0"/>
                      </a:rPr>
                      <m:t>L</m:t>
                    </m:r>
                    <m:d>
                      <m:dPr>
                        <m:ctrlPr>
                          <a:rPr lang="en-US" sz="1200" i="1">
                            <a:latin typeface="Cambria Math" panose="02040503050406030204" pitchFamily="18" charset="0"/>
                          </a:rPr>
                        </m:ctrlPr>
                      </m:dPr>
                      <m:e>
                        <m:r>
                          <a:rPr lang="en-US" sz="1200" i="0">
                            <a:latin typeface="Cambria Math" panose="02040503050406030204" pitchFamily="18" charset="0"/>
                            <a:ea typeface="Cambria Math" panose="02040503050406030204" pitchFamily="18" charset="0"/>
                          </a:rPr>
                          <m:t>∙</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i="0">
                            <a:latin typeface="Cambria Math" panose="02040503050406030204" pitchFamily="18" charset="0"/>
                          </a:rPr>
                          <m:t>x</m:t>
                        </m:r>
                      </m:e>
                      <m:sub>
                        <m:r>
                          <a:rPr lang="en-US" sz="1200" i="0">
                            <a:latin typeface="Cambria Math" panose="02040503050406030204" pitchFamily="18" charset="0"/>
                          </a:rPr>
                          <m:t>1</m:t>
                        </m:r>
                      </m:sub>
                    </m:sSub>
                    <m:r>
                      <a:rPr lang="en-US" sz="1200" i="0">
                        <a:latin typeface="Cambria Math" panose="02040503050406030204" pitchFamily="18" charset="0"/>
                      </a:rPr>
                      <m:t>&gt;0=</m:t>
                    </m:r>
                  </m:oMath>
                </a14:m>
                <a:r>
                  <a:rPr lang="en-US" sz="1200" dirty="0">
                    <a:latin typeface="Cambria Math" panose="02040503050406030204" pitchFamily="18" charset="0"/>
                  </a:rPr>
                  <a:t>2.131</a:t>
                </a:r>
                <a:r>
                  <a:rPr lang="en-US" sz="120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b="0" i="1" smtClean="0">
                        <a:latin typeface="Cambria Math" panose="02040503050406030204" pitchFamily="18" charset="0"/>
                      </a:rPr>
                      <m:t>1.139</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b="0" i="1" smtClean="0">
                        <a:latin typeface="Cambria Math" panose="02040503050406030204" pitchFamily="18" charset="0"/>
                      </a:rPr>
                      <m:t>3.49</m:t>
                    </m:r>
                  </m:oMath>
                </a14:m>
                <a:endParaRPr lang="en-US" sz="1200" i="1" dirty="0">
                  <a:latin typeface="Cambria Math" panose="02040503050406030204" pitchFamily="18" charset="0"/>
                </a:endParaRP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&lt;0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2.315</m:t>
                    </m:r>
                  </m:oMath>
                </a14:m>
                <a:endParaRPr lang="en-US" sz="1200" dirty="0"/>
              </a:p>
              <a:p>
                <a14:m>
                  <m:oMath xmlns:m="http://schemas.openxmlformats.org/officeDocument/2006/math">
                    <m:r>
                      <a:rPr lang="en-US" sz="1200" b="0" i="1" smtClean="0">
                        <a:latin typeface="Cambria Math" panose="02040503050406030204" pitchFamily="18" charset="0"/>
                      </a:rPr>
                      <m:t>𝐿</m:t>
                    </m:r>
                    <m:d>
                      <m:dPr>
                        <m:ctrlPr>
                          <a:rPr lang="en-US" sz="120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e>
                    </m:d>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b="0" i="1">
                            <a:latin typeface="Cambria Math" panose="02040503050406030204" pitchFamily="18" charset="0"/>
                          </a:rPr>
                          <m:t>𝑖</m:t>
                        </m:r>
                        <m:r>
                          <a:rPr lang="en-US" sz="1200" b="0" i="1">
                            <a:latin typeface="Cambria Math" panose="02040503050406030204" pitchFamily="18" charset="0"/>
                          </a:rPr>
                          <m:t>=1</m:t>
                        </m:r>
                      </m:sub>
                      <m:sup>
                        <m:r>
                          <a:rPr lang="en-US" sz="1200" b="0" i="1" smtClean="0">
                            <a:latin typeface="Cambria Math" panose="02040503050406030204" pitchFamily="18" charset="0"/>
                          </a:rPr>
                          <m:t>4</m:t>
                        </m:r>
                      </m:sup>
                      <m:e>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a:latin typeface="Cambria Math" panose="02040503050406030204" pitchFamily="18" charset="0"/>
                                      </a:rPr>
                                      <m:t>𝑖</m:t>
                                    </m:r>
                                  </m:sub>
                                </m:sSub>
                              </m:e>
                            </m:acc>
                          </m:sup>
                        </m:sSup>
                        <m:r>
                          <a:rPr lang="en-US" sz="1200" b="0" i="1" smtClean="0">
                            <a:latin typeface="Cambria Math" panose="02040503050406030204" pitchFamily="18" charset="0"/>
                          </a:rPr>
                          <m:t>=</m:t>
                        </m:r>
                      </m:e>
                    </m:nary>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1</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1</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2</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2</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3</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3</m:t>
                                </m:r>
                              </m:sub>
                            </m:sSub>
                          </m:e>
                        </m:acc>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𝑤</m:t>
                        </m:r>
                      </m:e>
                      <m:sub>
                        <m:r>
                          <a:rPr lang="en-US" sz="1200" b="0" i="1" smtClean="0">
                            <a:latin typeface="Cambria Math" panose="02040503050406030204" pitchFamily="18" charset="0"/>
                          </a:rPr>
                          <m:t>4</m:t>
                        </m:r>
                      </m:sub>
                    </m:sSub>
                    <m:sSup>
                      <m:sSupPr>
                        <m:ctrlPr>
                          <a:rPr lang="en-US" sz="1200" i="1">
                            <a:latin typeface="Cambria Math" panose="02040503050406030204" pitchFamily="18" charset="0"/>
                          </a:rPr>
                        </m:ctrlPr>
                      </m:sSupPr>
                      <m:e>
                        <m:r>
                          <a:rPr lang="en-US" sz="1200" b="0" i="1">
                            <a:latin typeface="Cambria Math" panose="02040503050406030204" pitchFamily="18" charset="0"/>
                          </a:rPr>
                          <m:t>𝑒</m:t>
                        </m:r>
                      </m:e>
                      <m:sup>
                        <m:r>
                          <a:rPr lang="en-US" sz="1200" b="0" i="1">
                            <a:latin typeface="Cambria Math" panose="02040503050406030204" pitchFamily="18" charset="0"/>
                          </a:rPr>
                          <m:t>−</m:t>
                        </m:r>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b="0" i="1">
                                    <a:latin typeface="Cambria Math" panose="02040503050406030204" pitchFamily="18" charset="0"/>
                                  </a:rPr>
                                  <m:t>𝑦</m:t>
                                </m:r>
                              </m:e>
                              <m:sub>
                                <m:r>
                                  <a:rPr lang="en-US" sz="1200" b="0" i="1" smtClean="0">
                                    <a:latin typeface="Cambria Math" panose="02040503050406030204" pitchFamily="18" charset="0"/>
                                  </a:rPr>
                                  <m:t>4</m:t>
                                </m:r>
                              </m:sub>
                            </m:sSub>
                          </m:e>
                        </m:acc>
                      </m:sup>
                    </m:sSup>
                    <m:r>
                      <a:rPr lang="en-US" sz="1200" b="0" i="1" smtClean="0">
                        <a:latin typeface="Cambria Math" panose="02040503050406030204" pitchFamily="18" charset="0"/>
                      </a:rPr>
                      <m:t>=0.25</m:t>
                    </m:r>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m:t>
                    </m:r>
                    <m:r>
                      <a:rPr lang="en-US" sz="1200" b="0" i="1" smtClean="0">
                        <a:latin typeface="Cambria Math" panose="02040503050406030204" pitchFamily="18" charset="0"/>
                      </a:rPr>
                      <m:t>7</m:t>
                    </m:r>
                    <m:r>
                      <a:rPr lang="en-US" sz="1200" b="0" i="1">
                        <a:latin typeface="Cambria Math" panose="02040503050406030204" pitchFamily="18" charset="0"/>
                      </a:rPr>
                      <m:t>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rPr>
                      <m:t>0.25</m:t>
                    </m:r>
                    <m:r>
                      <a:rPr lang="en-US" sz="1200" b="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b="0" i="1">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a:latin typeface="Cambria Math" panose="02040503050406030204" pitchFamily="18" charset="0"/>
                                <a:ea typeface="Cambria Math" panose="02040503050406030204" pitchFamily="18" charset="0"/>
                              </a:rPr>
                              <m:t>1</m:t>
                            </m:r>
                          </m:e>
                        </m:d>
                      </m:sup>
                    </m:sSup>
                    <m:r>
                      <a:rPr lang="en-US" sz="1200" b="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3.49</m:t>
                    </m:r>
                  </m:oMath>
                </a14:m>
                <a:endParaRPr lang="en-US" sz="1200" dirty="0"/>
              </a:p>
              <a:p>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236811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26</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m:rPr>
                        <m:sty m:val="p"/>
                      </m:rPr>
                      <a:rPr lang="en-US" sz="1200" i="0" smtClean="0">
                        <a:latin typeface="Cambria Math" panose="02040503050406030204" pitchFamily="18" charset="0"/>
                      </a:rPr>
                      <m:t>L</m:t>
                    </m:r>
                    <m:d>
                      <m:dPr>
                        <m:ctrlPr>
                          <a:rPr lang="en-US" sz="1200" i="1">
                            <a:latin typeface="Cambria Math" panose="02040503050406030204" pitchFamily="18" charset="0"/>
                          </a:rPr>
                        </m:ctrlPr>
                      </m:dPr>
                      <m:e>
                        <m:r>
                          <a:rPr lang="en-US" sz="1200" i="0">
                            <a:latin typeface="Cambria Math" panose="02040503050406030204" pitchFamily="18" charset="0"/>
                            <a:ea typeface="Cambria Math" panose="02040503050406030204" pitchFamily="18" charset="0"/>
                          </a:rPr>
                          <m:t>∙</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i="0">
                            <a:latin typeface="Cambria Math" panose="02040503050406030204" pitchFamily="18" charset="0"/>
                          </a:rPr>
                          <m:t>x</m:t>
                        </m:r>
                      </m:e>
                      <m:sub>
                        <m:r>
                          <a:rPr lang="en-US" sz="1200" i="0">
                            <a:latin typeface="Cambria Math" panose="02040503050406030204" pitchFamily="18" charset="0"/>
                          </a:rPr>
                          <m:t>1</m:t>
                        </m:r>
                      </m:sub>
                    </m:sSub>
                    <m:r>
                      <a:rPr lang="en-US" sz="1200" i="0">
                        <a:latin typeface="Cambria Math" panose="02040503050406030204" pitchFamily="18" charset="0"/>
                      </a:rPr>
                      <m:t>&gt;0=</m:t>
                    </m:r>
                  </m:oMath>
                </a14:m>
                <a:r>
                  <a:rPr lang="en-US" sz="1200" dirty="0">
                    <a:latin typeface="Cambria Math" panose="02040503050406030204" pitchFamily="18" charset="0"/>
                  </a:rPr>
                  <a:t>2.131</a:t>
                </a:r>
                <a:r>
                  <a:rPr lang="en-US" sz="120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&gt;0=</m:t>
                    </m:r>
                    <m:r>
                      <a:rPr lang="en-US" sz="1200" b="0" i="1" smtClean="0">
                        <a:latin typeface="Cambria Math" panose="02040503050406030204" pitchFamily="18" charset="0"/>
                      </a:rPr>
                      <m:t>1.139</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b="0" i="1" smtClean="0">
                        <a:latin typeface="Cambria Math" panose="02040503050406030204" pitchFamily="18" charset="0"/>
                      </a:rPr>
                      <m:t>3.49</m:t>
                    </m:r>
                  </m:oMath>
                </a14:m>
                <a:endParaRPr lang="en-US" sz="1200" i="1" dirty="0">
                  <a:latin typeface="Cambria Math" panose="02040503050406030204" pitchFamily="18" charset="0"/>
                </a:endParaRP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&lt;0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2.315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&lt;0=</m:t>
                    </m:r>
                    <m:r>
                      <a:rPr lang="en-US" sz="1200" b="0" i="1" smtClean="0">
                        <a:latin typeface="Cambria Math" panose="02040503050406030204" pitchFamily="18" charset="0"/>
                      </a:rPr>
                      <m:t>3.49</m:t>
                    </m:r>
                  </m:oMath>
                </a14:m>
                <a:endParaRPr lang="en-US" sz="1200" dirty="0"/>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&lt;0=</m:t>
                    </m:r>
                  </m:oMath>
                </a14:m>
                <a:r>
                  <a:rPr lang="en-US" sz="1200" dirty="0"/>
                  <a:t> </a:t>
                </a:r>
                <a14:m>
                  <m:oMath xmlns:m="http://schemas.openxmlformats.org/officeDocument/2006/math">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𝑖</m:t>
                                    </m:r>
                                  </m:sub>
                                </m:sSub>
                              </m:e>
                            </m:acc>
                          </m:sup>
                        </m:sSup>
                        <m:r>
                          <a:rPr lang="en-US" sz="1200" i="1">
                            <a:latin typeface="Cambria Math" panose="02040503050406030204" pitchFamily="18" charset="0"/>
                          </a:rPr>
                          <m:t>=</m:t>
                        </m:r>
                      </m:e>
                    </m:nary>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2</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3</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3</m:t>
                                </m:r>
                              </m:sub>
                            </m:sSub>
                          </m:e>
                        </m:acc>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4</m:t>
                        </m:r>
                      </m:sub>
                    </m:sSub>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acc>
                          <m:accPr>
                            <m:chr m:val="̂"/>
                            <m:ctrlPr>
                              <a:rPr lang="en-US" sz="1200" i="1">
                                <a:latin typeface="Cambria Math" panose="02040503050406030204" pitchFamily="18" charset="0"/>
                              </a:rPr>
                            </m:ctrlPr>
                          </m:accPr>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4</m:t>
                                </m:r>
                              </m:sub>
                            </m:sSub>
                          </m:e>
                        </m:acc>
                      </m:sup>
                    </m:sSup>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1∙1</m:t>
                            </m:r>
                          </m:e>
                        </m:d>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rPr>
                      <m:t>1.139</m:t>
                    </m:r>
                  </m:oMath>
                </a14:m>
                <a:endParaRPr lang="en-US" sz="1200" dirty="0"/>
              </a:p>
              <a:p>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268424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27</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200" dirty="0"/>
                  <a:t>	</a:t>
                </a:r>
              </a:p>
              <a:p>
                <a:pPr marL="0" indent="0">
                  <a:buNone/>
                </a:pPr>
                <a:r>
                  <a:rPr lang="en-US" sz="1400" b="1" dirty="0"/>
                  <a:t>Calculate the errors for the splits:</a:t>
                </a:r>
              </a:p>
              <a:p>
                <a14:m>
                  <m:oMath xmlns:m="http://schemas.openxmlformats.org/officeDocument/2006/math">
                    <m:r>
                      <m:rPr>
                        <m:sty m:val="p"/>
                      </m:rPr>
                      <a:rPr lang="en-US" sz="1200" i="0" smtClean="0">
                        <a:latin typeface="Cambria Math" panose="02040503050406030204" pitchFamily="18" charset="0"/>
                      </a:rPr>
                      <m:t>L</m:t>
                    </m:r>
                    <m:d>
                      <m:dPr>
                        <m:ctrlPr>
                          <a:rPr lang="en-US" sz="1200" i="1">
                            <a:latin typeface="Cambria Math" panose="02040503050406030204" pitchFamily="18" charset="0"/>
                          </a:rPr>
                        </m:ctrlPr>
                      </m:dPr>
                      <m:e>
                        <m:r>
                          <a:rPr lang="en-US" sz="1200" i="0">
                            <a:latin typeface="Cambria Math" panose="02040503050406030204" pitchFamily="18" charset="0"/>
                            <a:ea typeface="Cambria Math" panose="02040503050406030204" pitchFamily="18" charset="0"/>
                          </a:rPr>
                          <m:t>∙</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i="0">
                            <a:latin typeface="Cambria Math" panose="02040503050406030204" pitchFamily="18" charset="0"/>
                          </a:rPr>
                          <m:t>x</m:t>
                        </m:r>
                      </m:e>
                      <m:sub>
                        <m:r>
                          <a:rPr lang="en-US" sz="1200" i="0">
                            <a:latin typeface="Cambria Math" panose="02040503050406030204" pitchFamily="18" charset="0"/>
                          </a:rPr>
                          <m:t>1</m:t>
                        </m:r>
                      </m:sub>
                    </m:sSub>
                    <m:r>
                      <a:rPr lang="en-US" sz="1200" i="0">
                        <a:latin typeface="Cambria Math" panose="02040503050406030204" pitchFamily="18" charset="0"/>
                      </a:rPr>
                      <m:t>&gt;0=</m:t>
                    </m:r>
                  </m:oMath>
                </a14:m>
                <a:r>
                  <a:rPr lang="en-US" sz="1200" dirty="0">
                    <a:latin typeface="Cambria Math" panose="02040503050406030204" pitchFamily="18" charset="0"/>
                  </a:rPr>
                  <a:t>2.131</a:t>
                </a:r>
                <a:r>
                  <a:rPr lang="en-US" sz="1200" i="1" dirty="0">
                    <a:latin typeface="Cambria Math" panose="02040503050406030204" pitchFamily="18" charset="0"/>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𝑥</m:t>
                        </m:r>
                      </m:e>
                      <m:sub>
                        <m:r>
                          <a:rPr lang="en-US" sz="1200" i="1">
                            <a:solidFill>
                              <a:schemeClr val="accent6"/>
                            </a:solidFill>
                            <a:latin typeface="Cambria Math" panose="02040503050406030204" pitchFamily="18" charset="0"/>
                          </a:rPr>
                          <m:t>2</m:t>
                        </m:r>
                      </m:sub>
                    </m:sSub>
                    <m:r>
                      <a:rPr lang="en-US" sz="1200" i="1">
                        <a:solidFill>
                          <a:schemeClr val="accent6"/>
                        </a:solidFill>
                        <a:latin typeface="Cambria Math" panose="02040503050406030204" pitchFamily="18" charset="0"/>
                      </a:rPr>
                      <m:t>&gt;0=</m:t>
                    </m:r>
                    <m:r>
                      <a:rPr lang="en-US" sz="1200" b="0" i="1" smtClean="0">
                        <a:solidFill>
                          <a:schemeClr val="accent6"/>
                        </a:solidFill>
                        <a:latin typeface="Cambria Math" panose="02040503050406030204" pitchFamily="18" charset="0"/>
                      </a:rPr>
                      <m:t>1.139</m:t>
                    </m:r>
                  </m:oMath>
                </a14:m>
                <a:r>
                  <a:rPr lang="en-US" sz="1200" dirty="0">
                    <a:solidFill>
                      <a:schemeClr val="accent6"/>
                    </a:solidFill>
                  </a:rPr>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3</m:t>
                        </m:r>
                      </m:sub>
                    </m:sSub>
                    <m:r>
                      <a:rPr lang="en-US" sz="1200" i="1">
                        <a:latin typeface="Cambria Math" panose="02040503050406030204" pitchFamily="18" charset="0"/>
                      </a:rPr>
                      <m:t>&gt;0=</m:t>
                    </m:r>
                    <m:r>
                      <a:rPr lang="en-US" sz="1200" b="0" i="1" smtClean="0">
                        <a:latin typeface="Cambria Math" panose="02040503050406030204" pitchFamily="18" charset="0"/>
                      </a:rPr>
                      <m:t>3.49</m:t>
                    </m:r>
                  </m:oMath>
                </a14:m>
                <a:endParaRPr lang="en-US" sz="1200" i="1" dirty="0">
                  <a:latin typeface="Cambria Math" panose="02040503050406030204" pitchFamily="18" charset="0"/>
                </a:endParaRP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&lt;0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2.315</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&lt;0=</m:t>
                    </m:r>
                    <m:r>
                      <a:rPr lang="en-US" sz="1200" b="0" i="1" smtClean="0">
                        <a:latin typeface="Cambria Math" panose="02040503050406030204" pitchFamily="18" charset="0"/>
                      </a:rPr>
                      <m:t>3.49</m:t>
                    </m:r>
                  </m:oMath>
                </a14:m>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𝑥</m:t>
                        </m:r>
                      </m:e>
                      <m:sub>
                        <m:r>
                          <a:rPr lang="en-US" sz="1200" i="1">
                            <a:solidFill>
                              <a:schemeClr val="accent6"/>
                            </a:solidFill>
                            <a:latin typeface="Cambria Math" panose="02040503050406030204" pitchFamily="18" charset="0"/>
                          </a:rPr>
                          <m:t>3</m:t>
                        </m:r>
                      </m:sub>
                    </m:sSub>
                    <m:r>
                      <a:rPr lang="en-US" sz="1200" i="1">
                        <a:solidFill>
                          <a:schemeClr val="accent6"/>
                        </a:solidFill>
                        <a:latin typeface="Cambria Math" panose="02040503050406030204" pitchFamily="18" charset="0"/>
                      </a:rPr>
                      <m:t>&lt;0=</m:t>
                    </m:r>
                    <m:r>
                      <a:rPr lang="en-US" sz="1200" b="0" i="1" smtClean="0">
                        <a:solidFill>
                          <a:schemeClr val="accent6"/>
                        </a:solidFill>
                        <a:latin typeface="Cambria Math" panose="02040503050406030204" pitchFamily="18" charset="0"/>
                      </a:rPr>
                      <m:t>1.139</m:t>
                    </m:r>
                  </m:oMath>
                </a14:m>
                <a:endParaRPr lang="en-US" sz="1200" dirty="0">
                  <a:solidFill>
                    <a:schemeClr val="accent6"/>
                  </a:solidFill>
                </a:endParaRPr>
              </a:p>
              <a:p>
                <a:pPr marL="0" indent="0">
                  <a:buNone/>
                </a:pPr>
                <a:endParaRPr lang="en-US" sz="1200" dirty="0"/>
              </a:p>
              <a:p>
                <a:pPr marL="0" indent="0">
                  <a:buNone/>
                </a:pPr>
                <a:endParaRPr lang="en-US" sz="1200" dirty="0"/>
              </a:p>
              <a:p>
                <a:endParaRPr lang="en-US" sz="12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034752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28</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endParaRPr lang="en-US" sz="1300" dirty="0"/>
              </a:p>
              <a:p>
                <a:pPr marL="0" indent="0">
                  <a:buNone/>
                </a:pPr>
                <a:r>
                  <a:rPr lang="en-US" sz="1400" b="1" dirty="0"/>
                  <a:t>Calculate the error and </a:t>
                </a:r>
                <a:r>
                  <a:rPr lang="el-GR" sz="1400" b="1" dirty="0"/>
                  <a:t>α</a:t>
                </a:r>
                <a:r>
                  <a:rPr lang="en-US" sz="1400" b="1" dirty="0"/>
                  <a:t>:</a:t>
                </a:r>
              </a:p>
              <a:p>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𝑒𝑟𝑟</m:t>
                        </m:r>
                      </m:e>
                      <m:sub>
                        <m:r>
                          <a:rPr lang="en-US" sz="1300" b="0" i="1" smtClean="0">
                            <a:latin typeface="Cambria Math" panose="02040503050406030204" pitchFamily="18" charset="0"/>
                          </a:rPr>
                          <m:t>2</m:t>
                        </m:r>
                      </m:sub>
                    </m:sSub>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0.25</m:t>
                        </m:r>
                        <m:r>
                          <a:rPr lang="en-US" sz="1300" b="0" i="1" smtClean="0">
                            <a:latin typeface="Cambria Math" panose="02040503050406030204" pitchFamily="18" charset="0"/>
                            <a:ea typeface="Cambria Math" panose="02040503050406030204" pitchFamily="18" charset="0"/>
                          </a:rPr>
                          <m:t>∙1+</m:t>
                        </m:r>
                        <m:r>
                          <a:rPr lang="en-US" sz="1300" i="1">
                            <a:latin typeface="Cambria Math" panose="02040503050406030204" pitchFamily="18" charset="0"/>
                          </a:rPr>
                          <m:t>0.25</m:t>
                        </m:r>
                        <m:r>
                          <a:rPr lang="en-US" sz="1300" i="1">
                            <a:latin typeface="Cambria Math" panose="02040503050406030204" pitchFamily="18" charset="0"/>
                            <a:ea typeface="Cambria Math" panose="02040503050406030204" pitchFamily="18" charset="0"/>
                          </a:rPr>
                          <m:t>∙0+</m:t>
                        </m:r>
                        <m:r>
                          <a:rPr lang="en-US" sz="1300" i="1">
                            <a:latin typeface="Cambria Math" panose="02040503050406030204" pitchFamily="18" charset="0"/>
                          </a:rPr>
                          <m:t>0.</m:t>
                        </m:r>
                        <m:r>
                          <a:rPr lang="en-US" sz="1300" b="0" i="1" smtClean="0">
                            <a:latin typeface="Cambria Math" panose="02040503050406030204" pitchFamily="18" charset="0"/>
                          </a:rPr>
                          <m:t>7</m:t>
                        </m:r>
                        <m:r>
                          <a:rPr lang="en-US" sz="1300" i="1">
                            <a:latin typeface="Cambria Math" panose="02040503050406030204" pitchFamily="18" charset="0"/>
                          </a:rPr>
                          <m:t>5</m:t>
                        </m:r>
                        <m:r>
                          <a:rPr lang="en-US" sz="1300" i="1">
                            <a:latin typeface="Cambria Math" panose="02040503050406030204" pitchFamily="18" charset="0"/>
                            <a:ea typeface="Cambria Math" panose="02040503050406030204" pitchFamily="18" charset="0"/>
                          </a:rPr>
                          <m:t>∙0+</m:t>
                        </m:r>
                        <m:r>
                          <a:rPr lang="en-US" sz="1300" i="1">
                            <a:latin typeface="Cambria Math" panose="02040503050406030204" pitchFamily="18" charset="0"/>
                          </a:rPr>
                          <m:t>0.25</m:t>
                        </m:r>
                        <m:r>
                          <a:rPr lang="en-US" sz="1300" i="1">
                            <a:latin typeface="Cambria Math" panose="02040503050406030204" pitchFamily="18" charset="0"/>
                            <a:ea typeface="Cambria Math" panose="02040503050406030204" pitchFamily="18" charset="0"/>
                          </a:rPr>
                          <m:t>∙0</m:t>
                        </m:r>
                      </m:num>
                      <m:den>
                        <m:r>
                          <a:rPr lang="en-US" sz="1300" b="0" i="1" smtClean="0">
                            <a:latin typeface="Cambria Math" panose="02040503050406030204" pitchFamily="18" charset="0"/>
                            <a:ea typeface="Cambria Math" panose="02040503050406030204" pitchFamily="18" charset="0"/>
                          </a:rPr>
                          <m:t>0.25+0.25+0.75+0.25</m:t>
                        </m:r>
                      </m:den>
                    </m:f>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0.25</m:t>
                        </m:r>
                      </m:num>
                      <m:den>
                        <m:r>
                          <a:rPr lang="en-US" sz="1300" b="0" i="1" smtClean="0">
                            <a:latin typeface="Cambria Math" panose="02040503050406030204" pitchFamily="18" charset="0"/>
                          </a:rPr>
                          <m:t>1.5</m:t>
                        </m:r>
                      </m:den>
                    </m:f>
                    <m:r>
                      <a:rPr lang="en-US" sz="1300" b="0" i="1" smtClean="0">
                        <a:latin typeface="Cambria Math" panose="02040503050406030204" pitchFamily="18" charset="0"/>
                      </a:rPr>
                      <m:t>=0.1667</m:t>
                    </m:r>
                  </m:oMath>
                </a14:m>
                <a:r>
                  <a:rPr lang="en-US" sz="1300" dirty="0"/>
                  <a:t>		</a:t>
                </a:r>
              </a:p>
              <a:p>
                <a14:m>
                  <m:oMath xmlns:m="http://schemas.openxmlformats.org/officeDocument/2006/math">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𝑙𝑛</m:t>
                    </m:r>
                    <m:d>
                      <m:dPr>
                        <m:ctrlPr>
                          <a:rPr lang="en-US" sz="1300" b="0" i="1" smtClean="0">
                            <a:latin typeface="Cambria Math" panose="02040503050406030204" pitchFamily="18" charset="0"/>
                            <a:ea typeface="Cambria Math" panose="02040503050406030204" pitchFamily="18" charset="0"/>
                          </a:rPr>
                        </m:ctrlPr>
                      </m:dPr>
                      <m:e>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1−</m:t>
                            </m:r>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b="0" i="1" smtClean="0">
                                    <a:latin typeface="Cambria Math" panose="02040503050406030204" pitchFamily="18" charset="0"/>
                                  </a:rPr>
                                  <m:t>2</m:t>
                                </m:r>
                              </m:sub>
                            </m:sSub>
                          </m:num>
                          <m:den>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b="0" i="1" smtClean="0">
                                    <a:latin typeface="Cambria Math" panose="02040503050406030204" pitchFamily="18" charset="0"/>
                                  </a:rPr>
                                  <m:t>2</m:t>
                                </m:r>
                              </m:sub>
                            </m:sSub>
                          </m:den>
                        </m:f>
                      </m:e>
                    </m:d>
                    <m:r>
                      <a:rPr lang="en-US" sz="1300" b="0" i="1" smtClean="0">
                        <a:latin typeface="Cambria Math" panose="02040503050406030204" pitchFamily="18" charset="0"/>
                        <a:ea typeface="Cambria Math" panose="02040503050406030204" pitchFamily="18" charset="0"/>
                      </a:rPr>
                      <m:t>=1.609</m:t>
                    </m:r>
                  </m:oMath>
                </a14:m>
                <a:endParaRPr lang="en-US" sz="1300" dirty="0"/>
              </a:p>
              <a:p>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283255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29</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r>
                  <a:rPr lang="en-US" sz="1400" b="1" dirty="0"/>
                  <a:t>Update the weights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𝑤</m:t>
                        </m:r>
                      </m:e>
                      <m:sup>
                        <m:r>
                          <a:rPr lang="en-US" sz="1600" b="0" i="1" smtClean="0">
                            <a:latin typeface="Cambria Math" panose="02040503050406030204" pitchFamily="18" charset="0"/>
                          </a:rPr>
                          <m:t>(1)</m:t>
                        </m:r>
                      </m:sup>
                    </m:sSup>
                  </m:oMath>
                </a14:m>
                <a:r>
                  <a:rPr lang="en-US" sz="1600" dirty="0"/>
                  <a:t>:</a:t>
                </a:r>
                <a:endParaRPr lang="en-US" sz="1600" i="1" dirty="0">
                  <a:latin typeface="Cambria Math" panose="02040503050406030204" pitchFamily="18" charset="0"/>
                </a:endParaRPr>
              </a:p>
              <a:p>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𝑤</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0</m:t>
                                    </m:r>
                                    <m:r>
                                      <a:rPr lang="en-US" sz="1200" b="0" i="1" smtClean="0">
                                        <a:latin typeface="Cambria Math" panose="02040503050406030204" pitchFamily="18" charset="0"/>
                                      </a:rPr>
                                      <m:t>.25</m:t>
                                    </m:r>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1.609∙1</m:t>
                                        </m:r>
                                      </m:sup>
                                    </m:sSup>
                                  </m:e>
                                  <m:e>
                                    <m:r>
                                      <m:rPr>
                                        <m:brk m:alnAt="7"/>
                                      </m:rPr>
                                      <a:rPr lang="en-US" sz="1200" i="1">
                                        <a:latin typeface="Cambria Math" panose="02040503050406030204" pitchFamily="18" charset="0"/>
                                      </a:rPr>
                                      <m:t>0</m:t>
                                    </m:r>
                                    <m:r>
                                      <a:rPr lang="en-US" sz="1200" i="1">
                                        <a:latin typeface="Cambria Math" panose="02040503050406030204" pitchFamily="18" charset="0"/>
                                      </a:rPr>
                                      <m:t>.25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1.609∙0</m:t>
                                        </m:r>
                                      </m:sup>
                                    </m:sSup>
                                  </m:e>
                                </m:mr>
                              </m:m>
                            </m:e>
                            <m:e>
                              <m:m>
                                <m:mPr>
                                  <m:mcs>
                                    <m:mc>
                                      <m:mcPr>
                                        <m:count m:val="2"/>
                                        <m:mcJc m:val="center"/>
                                      </m:mcPr>
                                    </m:mc>
                                  </m:mcs>
                                  <m:ctrlPr>
                                    <a:rPr lang="en-US" sz="1200" b="0" i="1" smtClean="0">
                                      <a:latin typeface="Cambria Math" panose="02040503050406030204" pitchFamily="18" charset="0"/>
                                    </a:rPr>
                                  </m:ctrlPr>
                                </m:mPr>
                                <m:mr>
                                  <m:e>
                                    <m:r>
                                      <m:rPr>
                                        <m:brk m:alnAt="7"/>
                                      </m:rPr>
                                      <a:rPr lang="en-US" sz="1200" i="1">
                                        <a:latin typeface="Cambria Math" panose="02040503050406030204" pitchFamily="18" charset="0"/>
                                      </a:rPr>
                                      <m:t>0</m:t>
                                    </m:r>
                                    <m:r>
                                      <a:rPr lang="en-US" sz="1200" i="1">
                                        <a:latin typeface="Cambria Math" panose="02040503050406030204" pitchFamily="18" charset="0"/>
                                      </a:rPr>
                                      <m:t>.</m:t>
                                    </m:r>
                                    <m:r>
                                      <a:rPr lang="en-US" sz="1200" b="0" i="1" smtClean="0">
                                        <a:latin typeface="Cambria Math" panose="02040503050406030204" pitchFamily="18" charset="0"/>
                                      </a:rPr>
                                      <m:t>7</m:t>
                                    </m:r>
                                    <m:r>
                                      <a:rPr lang="en-US" sz="1200" i="1">
                                        <a:latin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1.609∙</m:t>
                                        </m:r>
                                        <m:r>
                                          <a:rPr lang="en-US" sz="1200" b="0" i="1" smtClean="0">
                                            <a:latin typeface="Cambria Math" panose="02040503050406030204" pitchFamily="18" charset="0"/>
                                            <a:ea typeface="Cambria Math" panose="02040503050406030204" pitchFamily="18" charset="0"/>
                                          </a:rPr>
                                          <m:t>0</m:t>
                                        </m:r>
                                      </m:sup>
                                    </m:sSup>
                                  </m:e>
                                  <m:e>
                                    <m:r>
                                      <m:rPr>
                                        <m:brk m:alnAt="7"/>
                                      </m:rPr>
                                      <a:rPr lang="en-US" sz="1200" i="1">
                                        <a:latin typeface="Cambria Math" panose="02040503050406030204" pitchFamily="18" charset="0"/>
                                      </a:rPr>
                                      <m:t>0</m:t>
                                    </m:r>
                                    <m:r>
                                      <a:rPr lang="en-US" sz="1200" i="1">
                                        <a:latin typeface="Cambria Math" panose="02040503050406030204" pitchFamily="18" charset="0"/>
                                      </a:rPr>
                                      <m:t>.25</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𝑒</m:t>
                                        </m:r>
                                      </m:e>
                                      <m:sup>
                                        <m:r>
                                          <a:rPr lang="en-US" sz="1200" i="1">
                                            <a:latin typeface="Cambria Math" panose="02040503050406030204" pitchFamily="18" charset="0"/>
                                            <a:ea typeface="Cambria Math" panose="02040503050406030204" pitchFamily="18" charset="0"/>
                                          </a:rPr>
                                          <m:t>1.609∙0</m:t>
                                        </m:r>
                                      </m:sup>
                                    </m:sSup>
                                  </m:e>
                                </m:mr>
                              </m:m>
                            </m:e>
                          </m:mr>
                        </m:m>
                      </m:e>
                    </m:d>
                    <m:r>
                      <a:rPr lang="en-US" sz="1200" b="0" i="1" smtClean="0">
                        <a:latin typeface="Cambria Math" panose="02040503050406030204" pitchFamily="18" charset="0"/>
                      </a:rPr>
                      <m:t>=</m:t>
                    </m:r>
                  </m:oMath>
                </a14:m>
                <a:r>
                  <a:rPr lang="en-US" sz="1200" b="1" dirty="0"/>
                  <a:t> </a:t>
                </a:r>
                <a14:m>
                  <m:oMath xmlns:m="http://schemas.openxmlformats.org/officeDocument/2006/math">
                    <m:d>
                      <m:dPr>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m>
                                <m:mPr>
                                  <m:mcs>
                                    <m:mc>
                                      <m:mcPr>
                                        <m:count m:val="2"/>
                                        <m:mcJc m:val="center"/>
                                      </m:mcPr>
                                    </m:mc>
                                  </m:mcs>
                                  <m:ctrlPr>
                                    <a:rPr lang="en-US" sz="1200" i="1">
                                      <a:latin typeface="Cambria Math" panose="02040503050406030204" pitchFamily="18" charset="0"/>
                                    </a:rPr>
                                  </m:ctrlPr>
                                </m:mPr>
                                <m:mr>
                                  <m:e>
                                    <m:r>
                                      <m:rPr>
                                        <m:brk m:alnAt="7"/>
                                      </m:rPr>
                                      <a:rPr lang="en-US" sz="1200" b="0" i="1" smtClean="0">
                                        <a:latin typeface="Cambria Math" panose="02040503050406030204" pitchFamily="18" charset="0"/>
                                      </a:rPr>
                                      <m:t>1</m:t>
                                    </m:r>
                                    <m:r>
                                      <a:rPr lang="en-US" sz="1200" b="0" i="1">
                                        <a:latin typeface="Cambria Math" panose="02040503050406030204" pitchFamily="18" charset="0"/>
                                      </a:rPr>
                                      <m:t>.25</m:t>
                                    </m:r>
                                  </m:e>
                                  <m:e>
                                    <m:r>
                                      <a:rPr lang="en-US" sz="1200" b="0" i="1">
                                        <a:latin typeface="Cambria Math" panose="02040503050406030204" pitchFamily="18" charset="0"/>
                                      </a:rPr>
                                      <m:t>0.25</m:t>
                                    </m:r>
                                  </m:e>
                                </m:mr>
                              </m:m>
                            </m:e>
                            <m:e>
                              <m:m>
                                <m:mPr>
                                  <m:mcs>
                                    <m:mc>
                                      <m:mcPr>
                                        <m:count m:val="2"/>
                                        <m:mcJc m:val="center"/>
                                      </m:mcPr>
                                    </m:mc>
                                  </m:mcs>
                                  <m:ctrlPr>
                                    <a:rPr lang="en-US" sz="1200" i="1">
                                      <a:latin typeface="Cambria Math" panose="02040503050406030204" pitchFamily="18" charset="0"/>
                                    </a:rPr>
                                  </m:ctrlPr>
                                </m:mPr>
                                <m:mr>
                                  <m:e>
                                    <m:r>
                                      <m:rPr>
                                        <m:brk m:alnAt="7"/>
                                      </m:rPr>
                                      <a:rPr lang="en-US" sz="1200" b="0" i="1">
                                        <a:latin typeface="Cambria Math" panose="02040503050406030204" pitchFamily="18" charset="0"/>
                                      </a:rPr>
                                      <m:t>0</m:t>
                                    </m:r>
                                    <m:r>
                                      <a:rPr lang="en-US" sz="1200" b="0" i="1">
                                        <a:latin typeface="Cambria Math" panose="02040503050406030204" pitchFamily="18" charset="0"/>
                                      </a:rPr>
                                      <m:t>.</m:t>
                                    </m:r>
                                    <m:r>
                                      <a:rPr lang="en-US" sz="1200" b="0" i="1" smtClean="0">
                                        <a:latin typeface="Cambria Math" panose="02040503050406030204" pitchFamily="18" charset="0"/>
                                      </a:rPr>
                                      <m:t>7</m:t>
                                    </m:r>
                                    <m:r>
                                      <a:rPr lang="en-US" sz="1200" b="0" i="1">
                                        <a:latin typeface="Cambria Math" panose="02040503050406030204" pitchFamily="18" charset="0"/>
                                      </a:rPr>
                                      <m:t>5</m:t>
                                    </m:r>
                                  </m:e>
                                  <m:e>
                                    <m:r>
                                      <a:rPr lang="en-US" sz="1200" b="0" i="1">
                                        <a:latin typeface="Cambria Math" panose="02040503050406030204" pitchFamily="18" charset="0"/>
                                      </a:rPr>
                                      <m:t>0.25</m:t>
                                    </m:r>
                                  </m:e>
                                </m:mr>
                              </m:m>
                            </m:e>
                          </m:mr>
                        </m:m>
                      </m:e>
                    </m:d>
                  </m:oMath>
                </a14:m>
                <a:endParaRPr lang="en-US" sz="1200"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01799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7B5ED6-B39B-53B6-CA96-D825C1474DB2}"/>
              </a:ext>
            </a:extLst>
          </p:cNvPr>
          <p:cNvSpPr>
            <a:spLocks noGrp="1"/>
          </p:cNvSpPr>
          <p:nvPr>
            <p:ph type="title"/>
          </p:nvPr>
        </p:nvSpPr>
        <p:spPr/>
        <p:txBody>
          <a:bodyPr/>
          <a:lstStyle/>
          <a:p>
            <a:r>
              <a:rPr lang="de-DE" dirty="0"/>
              <a:t>Bagging</a:t>
            </a:r>
            <a:endParaRPr lang="de-DE" dirty="0">
              <a:solidFill>
                <a:srgbClr val="000000"/>
              </a:solidFill>
            </a:endParaRPr>
          </a:p>
        </p:txBody>
      </p:sp>
      <p:sp>
        <p:nvSpPr>
          <p:cNvPr id="4" name="Datumsplatzhalter 3">
            <a:extLst>
              <a:ext uri="{FF2B5EF4-FFF2-40B4-BE49-F238E27FC236}">
                <a16:creationId xmlns:a16="http://schemas.microsoft.com/office/drawing/2014/main" id="{A75E4DED-5F82-21DA-E636-6F41D8B78183}"/>
              </a:ext>
              <a:ext uri="{C183D7F6-B498-43B3-948B-1728B52AA6E4}">
                <adec:decorative xmlns:adec="http://schemas.microsoft.com/office/drawing/2017/decorative" val="1"/>
              </a:ext>
            </a:extLst>
          </p:cNvPr>
          <p:cNvSpPr>
            <a:spLocks noGrp="1"/>
          </p:cNvSpPr>
          <p:nvPr>
            <p:ph type="dt" sz="half" idx="10"/>
          </p:nvPr>
        </p:nvSpPr>
        <p:spPr/>
        <p:txBody>
          <a:bodyPr/>
          <a:lstStyle/>
          <a:p>
            <a:fld id="{87BB3787-0B07-4403-8EDF-F62ED3421A0A}" type="datetime4">
              <a:rPr lang="de-DE" smtClean="0"/>
              <a:t>15. Dezember 2023</a:t>
            </a:fld>
            <a:endParaRPr lang="de-DE" dirty="0"/>
          </a:p>
        </p:txBody>
      </p:sp>
      <p:sp>
        <p:nvSpPr>
          <p:cNvPr id="5" name="Fußzeilenplatzhalter 4">
            <a:extLst>
              <a:ext uri="{FF2B5EF4-FFF2-40B4-BE49-F238E27FC236}">
                <a16:creationId xmlns:a16="http://schemas.microsoft.com/office/drawing/2014/main" id="{E05980A1-787D-EF8B-7BCF-99F535DCD273}"/>
              </a:ext>
              <a:ext uri="{C183D7F6-B498-43B3-948B-1728B52AA6E4}">
                <adec:decorative xmlns:adec="http://schemas.microsoft.com/office/drawing/2017/decorative" val="1"/>
              </a:ext>
            </a:extLst>
          </p:cNvPr>
          <p:cNvSpPr>
            <a:spLocks noGrp="1"/>
          </p:cNvSpPr>
          <p:nvPr>
            <p:ph type="ftr" sz="quarter" idx="11"/>
          </p:nvPr>
        </p:nvSpPr>
        <p:spPr/>
        <p:txBody>
          <a:bodyPr/>
          <a:lstStyle/>
          <a:p>
            <a:r>
              <a:rPr lang="de-DE" dirty="0"/>
              <a:t>Albert-Ludwigs-Universität Freiburg | ML Assignment 08|</a:t>
            </a:r>
          </a:p>
        </p:txBody>
      </p:sp>
      <p:sp>
        <p:nvSpPr>
          <p:cNvPr id="6" name="Foliennummernplatzhalter 5">
            <a:extLst>
              <a:ext uri="{FF2B5EF4-FFF2-40B4-BE49-F238E27FC236}">
                <a16:creationId xmlns:a16="http://schemas.microsoft.com/office/drawing/2014/main" id="{34AB64E1-4CA8-AE4A-5355-9F3FA6D6F7D1}"/>
              </a:ext>
            </a:extLst>
          </p:cNvPr>
          <p:cNvSpPr>
            <a:spLocks noGrp="1"/>
          </p:cNvSpPr>
          <p:nvPr>
            <p:ph type="sldNum" sz="quarter" idx="12"/>
          </p:nvPr>
        </p:nvSpPr>
        <p:spPr/>
        <p:txBody>
          <a:bodyPr/>
          <a:lstStyle/>
          <a:p>
            <a:fld id="{C2571F0E-BA57-4409-A3A5-945CC828A36E}" type="slidenum">
              <a:rPr lang="de-DE" smtClean="0"/>
              <a:pPr/>
              <a:t>3</a:t>
            </a:fld>
            <a:endParaRPr lang="de-DE" dirty="0"/>
          </a:p>
        </p:txBody>
      </p:sp>
    </p:spTree>
    <p:extLst>
      <p:ext uri="{BB962C8B-B14F-4D97-AF65-F5344CB8AC3E}">
        <p14:creationId xmlns:p14="http://schemas.microsoft.com/office/powerpoint/2010/main" val="199938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30</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a:t>
                </a:r>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endParaRPr lang="de-DE" sz="1300" b="1" dirty="0"/>
              </a:p>
              <a:p>
                <a:pPr marL="0" indent="0">
                  <a:buNone/>
                </a:pPr>
                <a:r>
                  <a:rPr lang="en-US" sz="1400" b="1" dirty="0"/>
                  <a:t>Calculate the errors for the splits:</a:t>
                </a:r>
              </a:p>
              <a:p>
                <a14:m>
                  <m:oMath xmlns:m="http://schemas.openxmlformats.org/officeDocument/2006/math">
                    <m:r>
                      <a:rPr lang="en-US" sz="1400" i="1">
                        <a:latin typeface="Cambria Math" panose="02040503050406030204" pitchFamily="18" charset="0"/>
                      </a:rPr>
                      <m:t>𝐿</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&gt;0=</m:t>
                    </m:r>
                  </m:oMath>
                </a14:m>
                <a:r>
                  <a:rPr lang="en-US" sz="1400" dirty="0"/>
                  <a:t> </a:t>
                </a:r>
                <a14:m>
                  <m:oMath xmlns:m="http://schemas.openxmlformats.org/officeDocument/2006/math">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4</m:t>
                        </m:r>
                      </m:sup>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𝑖</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e>
                            </m:acc>
                          </m:sup>
                        </m:sSup>
                        <m:r>
                          <a:rPr lang="en-US" sz="1400" i="1">
                            <a:latin typeface="Cambria Math" panose="02040503050406030204" pitchFamily="18" charset="0"/>
                          </a:rPr>
                          <m:t>=</m:t>
                        </m:r>
                      </m:e>
                    </m:nary>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1</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1</m:t>
                                </m:r>
                              </m:sub>
                            </m:sSub>
                          </m:e>
                        </m:acc>
                      </m:sup>
                    </m:s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2</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2</m:t>
                                </m:r>
                              </m:sub>
                            </m:sSub>
                          </m:e>
                        </m:acc>
                      </m:sup>
                    </m:s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3</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3</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3</m:t>
                                </m:r>
                              </m:sub>
                            </m:sSub>
                          </m:e>
                        </m:acc>
                      </m:sup>
                    </m:s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4</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4</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4</m:t>
                                </m:r>
                              </m:sub>
                            </m:sSub>
                          </m:e>
                        </m:acc>
                      </m:sup>
                    </m:sSup>
                    <m: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.25</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−1∙−1</m:t>
                            </m:r>
                          </m:e>
                        </m:d>
                      </m:sup>
                    </m:sSup>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0.25</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1∙1</m:t>
                            </m:r>
                          </m:e>
                        </m:d>
                      </m:sup>
                    </m:sSup>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0.</m:t>
                    </m:r>
                    <m:r>
                      <a:rPr lang="en-US" sz="1400" b="0" i="1" smtClean="0">
                        <a:latin typeface="Cambria Math" panose="02040503050406030204" pitchFamily="18" charset="0"/>
                      </a:rPr>
                      <m:t>7</m:t>
                    </m:r>
                    <m:r>
                      <a:rPr lang="en-US" sz="1400" i="1">
                        <a:latin typeface="Cambria Math" panose="02040503050406030204" pitchFamily="18" charset="0"/>
                      </a:rPr>
                      <m:t>5</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−1∙1</m:t>
                            </m:r>
                          </m:e>
                        </m:d>
                      </m:sup>
                    </m:sSup>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0.25</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1∙1</m:t>
                            </m:r>
                          </m:e>
                        </m:d>
                      </m:sup>
                    </m:s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2.682</m:t>
                    </m:r>
                  </m:oMath>
                </a14:m>
                <a:endParaRPr lang="de-DE" sz="1300" b="1" dirty="0"/>
              </a:p>
              <a:p>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1713112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31</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endParaRPr lang="de-DE" sz="1300" b="1" dirty="0"/>
              </a:p>
              <a:p>
                <a:pPr marL="0" indent="0">
                  <a:buNone/>
                </a:pPr>
                <a:r>
                  <a:rPr lang="en-US" sz="1400" b="1" dirty="0"/>
                  <a:t>Calculate the errors for the splits:</a:t>
                </a: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2.682</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3.858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6.208</m:t>
                    </m:r>
                  </m:oMath>
                </a14:m>
                <a:endParaRPr lang="en-US" sz="1200" dirty="0">
                  <a:ea typeface="Cambria Math" panose="02040503050406030204" pitchFamily="18" charset="0"/>
                </a:endParaRPr>
              </a:p>
              <a:p>
                <a14:m>
                  <m:oMath xmlns:m="http://schemas.openxmlformats.org/officeDocument/2006/math">
                    <m:r>
                      <a:rPr lang="en-US" sz="1200" i="1" smtClean="0">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b="0" i="1" smtClean="0">
                        <a:latin typeface="Cambria Math" panose="02040503050406030204" pitchFamily="18" charset="0"/>
                      </a:rPr>
                      <m:t>&lt;</m:t>
                    </m:r>
                    <m:r>
                      <a:rPr lang="en-US" sz="1200" i="1">
                        <a:latin typeface="Cambria Math" panose="02040503050406030204" pitchFamily="18" charset="0"/>
                      </a:rPr>
                      <m: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6.208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&lt;</m:t>
                    </m:r>
                    <m:r>
                      <a:rPr lang="en-US" sz="1200" i="1">
                        <a:latin typeface="Cambria Math" panose="02040503050406030204" pitchFamily="18" charset="0"/>
                      </a:rPr>
                      <m: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858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&lt;</m:t>
                    </m:r>
                    <m:r>
                      <a:rPr lang="en-US" sz="1200" i="1">
                        <a:latin typeface="Cambria Math" panose="02040503050406030204" pitchFamily="18" charset="0"/>
                      </a:rPr>
                      <m:t>0</m:t>
                    </m:r>
                    <m:r>
                      <a:rPr lang="en-US" sz="1200" i="1">
                        <a:latin typeface="Cambria Math" panose="02040503050406030204" pitchFamily="18" charset="0"/>
                        <a:ea typeface="Cambria Math" panose="02040503050406030204" pitchFamily="18" charset="0"/>
                      </a:rPr>
                      <m:t>=1.507</m:t>
                    </m:r>
                  </m:oMath>
                </a14:m>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422606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32</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endParaRPr lang="de-DE" sz="1300" b="1" dirty="0"/>
              </a:p>
              <a:p>
                <a:pPr marL="0" indent="0">
                  <a:buNone/>
                </a:pPr>
                <a:r>
                  <a:rPr lang="en-US" sz="1400" b="1" dirty="0"/>
                  <a:t>Calculate the errors for the splits:</a:t>
                </a:r>
              </a:p>
              <a:p>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2.682</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3.858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&gt;0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6.208</m:t>
                    </m:r>
                  </m:oMath>
                </a14:m>
                <a:endParaRPr lang="en-US" sz="1200" dirty="0">
                  <a:ea typeface="Cambria Math" panose="02040503050406030204" pitchFamily="18" charset="0"/>
                </a:endParaRPr>
              </a:p>
              <a:p>
                <a14:m>
                  <m:oMath xmlns:m="http://schemas.openxmlformats.org/officeDocument/2006/math">
                    <m:r>
                      <a:rPr lang="en-US" sz="1200" i="1" smtClean="0">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b="0" i="1" smtClean="0">
                        <a:latin typeface="Cambria Math" panose="02040503050406030204" pitchFamily="18" charset="0"/>
                      </a:rPr>
                      <m:t>&lt;</m:t>
                    </m:r>
                    <m:r>
                      <a:rPr lang="en-US" sz="1200" i="1">
                        <a:latin typeface="Cambria Math" panose="02040503050406030204" pitchFamily="18" charset="0"/>
                      </a:rPr>
                      <m: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6.208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&lt;</m:t>
                    </m:r>
                    <m:r>
                      <a:rPr lang="en-US" sz="1200" i="1">
                        <a:latin typeface="Cambria Math" panose="02040503050406030204" pitchFamily="18" charset="0"/>
                      </a:rPr>
                      <m:t>0</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858</m:t>
                    </m:r>
                  </m:oMath>
                </a14:m>
                <a:r>
                  <a:rPr lang="de-DE" sz="1300" b="1" dirty="0"/>
                  <a:t>		</a:t>
                </a:r>
                <a:r>
                  <a:rPr lang="en-US" sz="1200" dirty="0"/>
                  <a:t> </a:t>
                </a:r>
                <a14:m>
                  <m:oMath xmlns:m="http://schemas.openxmlformats.org/officeDocument/2006/math">
                    <m:r>
                      <a:rPr lang="en-US" sz="1200" i="1">
                        <a:latin typeface="Cambria Math" panose="02040503050406030204" pitchFamily="18" charset="0"/>
                      </a:rPr>
                      <m:t>𝐿</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m:t>
                        </m:r>
                      </m:e>
                    </m:d>
                    <m:r>
                      <a:rPr lang="en-US" sz="1200" i="1">
                        <a:latin typeface="Cambria Math" panose="02040503050406030204" pitchFamily="18" charset="0"/>
                      </a:rPr>
                      <m:t>|</m:t>
                    </m:r>
                    <m:sSub>
                      <m:sSubPr>
                        <m:ctrlPr>
                          <a:rPr lang="en-US" sz="1200" i="1" smtClean="0">
                            <a:solidFill>
                              <a:schemeClr val="accent6"/>
                            </a:solidFill>
                            <a:latin typeface="Cambria Math" panose="02040503050406030204" pitchFamily="18" charset="0"/>
                          </a:rPr>
                        </m:ctrlPr>
                      </m:sSubPr>
                      <m:e>
                        <m:r>
                          <a:rPr lang="en-US" sz="1200" i="1">
                            <a:solidFill>
                              <a:schemeClr val="accent6"/>
                            </a:solidFill>
                            <a:latin typeface="Cambria Math" panose="02040503050406030204" pitchFamily="18" charset="0"/>
                          </a:rPr>
                          <m:t>𝑥</m:t>
                        </m:r>
                      </m:e>
                      <m:sub>
                        <m:r>
                          <a:rPr lang="en-US" sz="1200" b="0" i="1" smtClean="0">
                            <a:solidFill>
                              <a:schemeClr val="accent6"/>
                            </a:solidFill>
                            <a:latin typeface="Cambria Math" panose="02040503050406030204" pitchFamily="18" charset="0"/>
                          </a:rPr>
                          <m:t>3</m:t>
                        </m:r>
                      </m:sub>
                    </m:sSub>
                    <m:r>
                      <a:rPr lang="en-US" sz="1200" b="0" i="1" smtClean="0">
                        <a:solidFill>
                          <a:schemeClr val="accent6"/>
                        </a:solidFill>
                        <a:latin typeface="Cambria Math" panose="02040503050406030204" pitchFamily="18" charset="0"/>
                      </a:rPr>
                      <m:t>&lt;</m:t>
                    </m:r>
                    <m:r>
                      <a:rPr lang="en-US" sz="1200" i="1">
                        <a:solidFill>
                          <a:schemeClr val="accent6"/>
                        </a:solidFill>
                        <a:latin typeface="Cambria Math" panose="02040503050406030204" pitchFamily="18" charset="0"/>
                      </a:rPr>
                      <m:t>0</m:t>
                    </m:r>
                    <m:r>
                      <a:rPr lang="en-US" sz="1200" i="1">
                        <a:solidFill>
                          <a:schemeClr val="accent6"/>
                        </a:solidFill>
                        <a:latin typeface="Cambria Math" panose="02040503050406030204" pitchFamily="18" charset="0"/>
                        <a:ea typeface="Cambria Math" panose="02040503050406030204" pitchFamily="18" charset="0"/>
                      </a:rPr>
                      <m:t>=1.507</m:t>
                    </m:r>
                  </m:oMath>
                </a14:m>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96634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33</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r>
                  <a:rPr lang="pt-BR" sz="1400" b="1" dirty="0"/>
                  <a:t>Given the following dataset:</a:t>
                </a:r>
              </a:p>
              <a:p>
                <a:pPr marL="342900" indent="-342900">
                  <a:buAutoNum type="arabicPeriod"/>
                </a:pPr>
                <a:r>
                  <a:rPr lang="en-US" sz="1400" b="1" dirty="0"/>
                  <a:t>Perform three rounds of Adaboost with one-level decision trees (stumps). For calculating the splits use the loss:</a:t>
                </a:r>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300" b="1" i="1" smtClean="0">
                          <a:latin typeface="Cambria Math" panose="02040503050406030204" pitchFamily="18" charset="0"/>
                        </a:rPr>
                        <m:t>𝑳</m:t>
                      </m:r>
                      <m:d>
                        <m:dPr>
                          <m:ctrlPr>
                            <a:rPr lang="en-US" sz="1300" b="1" i="1" smtClean="0">
                              <a:latin typeface="Cambria Math" panose="02040503050406030204" pitchFamily="18" charset="0"/>
                            </a:rPr>
                          </m:ctrlPr>
                        </m:dPr>
                        <m:e>
                          <m:r>
                            <a:rPr lang="en-US" sz="1300" b="1" i="1" smtClean="0">
                              <a:latin typeface="Cambria Math" panose="02040503050406030204" pitchFamily="18" charset="0"/>
                            </a:rPr>
                            <m:t>𝒚</m:t>
                          </m:r>
                          <m:r>
                            <a:rPr lang="en-US" sz="1300" b="1" i="1" smtClean="0">
                              <a:latin typeface="Cambria Math" panose="02040503050406030204" pitchFamily="18" charset="0"/>
                            </a:rPr>
                            <m:t>,</m:t>
                          </m:r>
                          <m:acc>
                            <m:accPr>
                              <m:chr m:val="̂"/>
                              <m:ctrlPr>
                                <a:rPr lang="en-US" sz="1300" b="1" i="1" smtClean="0">
                                  <a:latin typeface="Cambria Math" panose="02040503050406030204" pitchFamily="18" charset="0"/>
                                </a:rPr>
                              </m:ctrlPr>
                            </m:accPr>
                            <m:e>
                              <m:r>
                                <a:rPr lang="en-US" sz="1300" b="1" i="1" smtClean="0">
                                  <a:latin typeface="Cambria Math" panose="02040503050406030204" pitchFamily="18" charset="0"/>
                                </a:rPr>
                                <m:t>𝒚</m:t>
                              </m:r>
                            </m:e>
                          </m:acc>
                          <m:r>
                            <a:rPr lang="en-US" sz="1300" b="1" i="1" smtClean="0">
                              <a:latin typeface="Cambria Math" panose="02040503050406030204" pitchFamily="18" charset="0"/>
                            </a:rPr>
                            <m:t>,</m:t>
                          </m:r>
                          <m:r>
                            <a:rPr lang="en-US" sz="1300" b="1" i="1" smtClean="0">
                              <a:latin typeface="Cambria Math" panose="02040503050406030204" pitchFamily="18" charset="0"/>
                            </a:rPr>
                            <m:t>𝒘</m:t>
                          </m:r>
                        </m:e>
                      </m:d>
                      <m:r>
                        <a:rPr lang="en-US" sz="1300" b="1" i="1" smtClean="0">
                          <a:latin typeface="Cambria Math" panose="02040503050406030204" pitchFamily="18" charset="0"/>
                        </a:rPr>
                        <m:t>=</m:t>
                      </m:r>
                      <m:nary>
                        <m:naryPr>
                          <m:chr m:val="∑"/>
                          <m:ctrlPr>
                            <a:rPr lang="en-US" sz="1300" b="1" i="1" smtClean="0">
                              <a:latin typeface="Cambria Math" panose="02040503050406030204" pitchFamily="18" charset="0"/>
                            </a:rPr>
                          </m:ctrlPr>
                        </m:naryPr>
                        <m:sub>
                          <m:r>
                            <m:rPr>
                              <m:brk m:alnAt="23"/>
                            </m:rPr>
                            <a:rPr lang="en-US" sz="1300" b="1" i="1" smtClean="0">
                              <a:latin typeface="Cambria Math" panose="02040503050406030204" pitchFamily="18" charset="0"/>
                            </a:rPr>
                            <m:t>𝒊</m:t>
                          </m:r>
                          <m:r>
                            <a:rPr lang="en-US" sz="1300" b="1" i="1" smtClean="0">
                              <a:latin typeface="Cambria Math" panose="02040503050406030204" pitchFamily="18" charset="0"/>
                            </a:rPr>
                            <m:t>=</m:t>
                          </m:r>
                          <m:r>
                            <a:rPr lang="en-US" sz="1300" b="1" i="1" smtClean="0">
                              <a:latin typeface="Cambria Math" panose="02040503050406030204" pitchFamily="18" charset="0"/>
                            </a:rPr>
                            <m:t>𝟏</m:t>
                          </m:r>
                        </m:sub>
                        <m:sup>
                          <m:r>
                            <a:rPr lang="en-US" sz="1300" b="1" i="1" smtClean="0">
                              <a:latin typeface="Cambria Math" panose="02040503050406030204" pitchFamily="18" charset="0"/>
                            </a:rPr>
                            <m:t>𝑵</m:t>
                          </m:r>
                        </m:sup>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𝒘</m:t>
                              </m:r>
                            </m:e>
                            <m:sub>
                              <m:r>
                                <a:rPr lang="en-US" sz="1300" b="1" i="1" smtClean="0">
                                  <a:latin typeface="Cambria Math" panose="02040503050406030204" pitchFamily="18" charset="0"/>
                                </a:rPr>
                                <m:t>𝒊</m:t>
                              </m:r>
                            </m:sub>
                          </m:sSub>
                          <m:sSup>
                            <m:sSupPr>
                              <m:ctrlPr>
                                <a:rPr lang="en-US" sz="1300" b="1" i="1" smtClean="0">
                                  <a:latin typeface="Cambria Math" panose="02040503050406030204" pitchFamily="18" charset="0"/>
                                </a:rPr>
                              </m:ctrlPr>
                            </m:sSupPr>
                            <m:e>
                              <m:r>
                                <a:rPr lang="en-US" sz="1300" b="1" i="1" smtClean="0">
                                  <a:latin typeface="Cambria Math" panose="02040503050406030204" pitchFamily="18" charset="0"/>
                                </a:rPr>
                                <m:t>𝒆</m:t>
                              </m:r>
                            </m:e>
                            <m:sup>
                              <m:r>
                                <a:rPr lang="en-US" sz="1300" b="1" i="1" smtClean="0">
                                  <a:latin typeface="Cambria Math" panose="02040503050406030204" pitchFamily="18" charset="0"/>
                                </a:rPr>
                                <m:t>−</m:t>
                              </m:r>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acc>
                                <m:accPr>
                                  <m:chr m:val="̂"/>
                                  <m:ctrlPr>
                                    <a:rPr lang="en-US" sz="1300" b="1" i="1" smtClean="0">
                                      <a:latin typeface="Cambria Math" panose="02040503050406030204" pitchFamily="18" charset="0"/>
                                    </a:rPr>
                                  </m:ctrlPr>
                                </m:accPr>
                                <m:e>
                                  <m:sSub>
                                    <m:sSubPr>
                                      <m:ctrlPr>
                                        <a:rPr lang="en-US" sz="1300" b="1" i="1" smtClean="0">
                                          <a:latin typeface="Cambria Math" panose="02040503050406030204" pitchFamily="18" charset="0"/>
                                        </a:rPr>
                                      </m:ctrlPr>
                                    </m:sSubPr>
                                    <m:e>
                                      <m:r>
                                        <a:rPr lang="en-US" sz="1300" b="1" i="1" smtClean="0">
                                          <a:latin typeface="Cambria Math" panose="02040503050406030204" pitchFamily="18" charset="0"/>
                                        </a:rPr>
                                        <m:t>𝒚</m:t>
                                      </m:r>
                                    </m:e>
                                    <m:sub>
                                      <m:r>
                                        <a:rPr lang="en-US" sz="1300" b="1" i="1" smtClean="0">
                                          <a:latin typeface="Cambria Math" panose="02040503050406030204" pitchFamily="18" charset="0"/>
                                        </a:rPr>
                                        <m:t>𝒊</m:t>
                                      </m:r>
                                    </m:sub>
                                  </m:sSub>
                                </m:e>
                              </m:acc>
                            </m:sup>
                          </m:sSup>
                        </m:e>
                      </m:nary>
                    </m:oMath>
                  </m:oMathPara>
                </a14:m>
                <a:endParaRPr lang="en-US" sz="1300" b="1" i="1" dirty="0">
                  <a:latin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r>
                  <a:rPr lang="de-DE" sz="1300" b="1" dirty="0"/>
                  <a:t>    </a:t>
                </a:r>
                <a:r>
                  <a:rPr lang="en-US" sz="1300" dirty="0"/>
                  <a:t>split 3: </a:t>
                </a:r>
                <a14:m>
                  <m:oMath xmlns:m="http://schemas.openxmlformats.org/officeDocument/2006/math">
                    <m:sSub>
                      <m:sSubPr>
                        <m:ctrlPr>
                          <a:rPr lang="en-US" sz="1300" i="1">
                            <a:solidFill>
                              <a:srgbClr val="00997D"/>
                            </a:solidFill>
                            <a:latin typeface="Cambria Math" panose="02040503050406030204" pitchFamily="18" charset="0"/>
                          </a:rPr>
                        </m:ctrlPr>
                      </m:sSubPr>
                      <m:e>
                        <m:r>
                          <a:rPr lang="en-US" sz="1300" i="1">
                            <a:solidFill>
                              <a:srgbClr val="00997D"/>
                            </a:solidFill>
                            <a:latin typeface="Cambria Math" panose="02040503050406030204" pitchFamily="18" charset="0"/>
                          </a:rPr>
                          <m:t>𝑥</m:t>
                        </m:r>
                      </m:e>
                      <m:sub>
                        <m:r>
                          <a:rPr lang="en-US" sz="1300" b="0" i="1" smtClean="0">
                            <a:solidFill>
                              <a:srgbClr val="00997D"/>
                            </a:solidFill>
                            <a:latin typeface="Cambria Math" panose="02040503050406030204" pitchFamily="18" charset="0"/>
                          </a:rPr>
                          <m:t>3</m:t>
                        </m:r>
                      </m:sub>
                    </m:sSub>
                    <m:r>
                      <a:rPr lang="en-US" sz="1300" b="0" i="1" smtClean="0">
                        <a:solidFill>
                          <a:srgbClr val="00997D"/>
                        </a:solidFill>
                        <a:latin typeface="Cambria Math" panose="02040503050406030204" pitchFamily="18" charset="0"/>
                      </a:rPr>
                      <m:t>&lt;</m:t>
                    </m:r>
                    <m:r>
                      <a:rPr lang="en-US" sz="1300" i="1">
                        <a:solidFill>
                          <a:srgbClr val="00997D"/>
                        </a:solidFill>
                        <a:latin typeface="Cambria Math" panose="02040503050406030204" pitchFamily="18" charset="0"/>
                      </a:rPr>
                      <m:t>0</m:t>
                    </m:r>
                  </m:oMath>
                </a14:m>
                <a:r>
                  <a:rPr lang="en-US" sz="1300" dirty="0"/>
                  <a:t> </a:t>
                </a:r>
                <a:endParaRPr lang="de-DE" sz="1300" b="1" dirty="0"/>
              </a:p>
              <a:p>
                <a:pPr marL="0" indent="0">
                  <a:buNone/>
                </a:pPr>
                <a:r>
                  <a:rPr lang="en-US" sz="1400" b="1" dirty="0"/>
                  <a:t>Calculate the error and </a:t>
                </a:r>
                <a:r>
                  <a:rPr lang="el-GR" sz="1400" b="1" dirty="0"/>
                  <a:t>α</a:t>
                </a:r>
                <a:r>
                  <a:rPr lang="en-US" sz="1400" b="1" dirty="0"/>
                  <a:t>:</a:t>
                </a:r>
              </a:p>
              <a:p>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𝑒𝑟𝑟</m:t>
                        </m:r>
                      </m:e>
                      <m:sub>
                        <m:r>
                          <a:rPr lang="en-US" sz="1300" b="0" i="1" smtClean="0">
                            <a:latin typeface="Cambria Math" panose="02040503050406030204" pitchFamily="18" charset="0"/>
                          </a:rPr>
                          <m:t>3</m:t>
                        </m:r>
                      </m:sub>
                    </m:sSub>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1.25</m:t>
                        </m:r>
                        <m:r>
                          <a:rPr lang="en-US" sz="1300" b="0" i="1" smtClean="0">
                            <a:latin typeface="Cambria Math" panose="02040503050406030204" pitchFamily="18" charset="0"/>
                            <a:ea typeface="Cambria Math" panose="02040503050406030204" pitchFamily="18" charset="0"/>
                          </a:rPr>
                          <m:t>∙0+</m:t>
                        </m:r>
                        <m:r>
                          <a:rPr lang="en-US" sz="1300" i="1">
                            <a:latin typeface="Cambria Math" panose="02040503050406030204" pitchFamily="18" charset="0"/>
                          </a:rPr>
                          <m:t>0.25</m:t>
                        </m:r>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r>
                          <a:rPr lang="en-US" sz="1300" i="1">
                            <a:latin typeface="Cambria Math" panose="02040503050406030204" pitchFamily="18" charset="0"/>
                            <a:ea typeface="Cambria Math" panose="02040503050406030204" pitchFamily="18" charset="0"/>
                          </a:rPr>
                          <m:t>+</m:t>
                        </m:r>
                        <m:r>
                          <a:rPr lang="en-US" sz="1300" i="1">
                            <a:latin typeface="Cambria Math" panose="02040503050406030204" pitchFamily="18" charset="0"/>
                          </a:rPr>
                          <m:t>0.</m:t>
                        </m:r>
                        <m:r>
                          <a:rPr lang="en-US" sz="1300" b="0" i="1" smtClean="0">
                            <a:latin typeface="Cambria Math" panose="02040503050406030204" pitchFamily="18" charset="0"/>
                          </a:rPr>
                          <m:t>7</m:t>
                        </m:r>
                        <m:r>
                          <a:rPr lang="en-US" sz="1300" i="1">
                            <a:latin typeface="Cambria Math" panose="02040503050406030204" pitchFamily="18" charset="0"/>
                          </a:rPr>
                          <m:t>5</m:t>
                        </m:r>
                        <m:r>
                          <a:rPr lang="en-US" sz="1300" i="1">
                            <a:latin typeface="Cambria Math" panose="02040503050406030204" pitchFamily="18" charset="0"/>
                            <a:ea typeface="Cambria Math" panose="02040503050406030204" pitchFamily="18" charset="0"/>
                          </a:rPr>
                          <m:t>∙0+</m:t>
                        </m:r>
                        <m:r>
                          <a:rPr lang="en-US" sz="1300" i="1">
                            <a:latin typeface="Cambria Math" panose="02040503050406030204" pitchFamily="18" charset="0"/>
                          </a:rPr>
                          <m:t>0.25</m:t>
                        </m:r>
                        <m:r>
                          <a:rPr lang="en-US" sz="1300" i="1">
                            <a:latin typeface="Cambria Math" panose="02040503050406030204" pitchFamily="18" charset="0"/>
                            <a:ea typeface="Cambria Math" panose="02040503050406030204" pitchFamily="18" charset="0"/>
                          </a:rPr>
                          <m:t>∙0</m:t>
                        </m:r>
                      </m:num>
                      <m:den>
                        <m:r>
                          <a:rPr lang="en-US" sz="1300" b="0" i="1" smtClean="0">
                            <a:latin typeface="Cambria Math" panose="02040503050406030204" pitchFamily="18" charset="0"/>
                            <a:ea typeface="Cambria Math" panose="02040503050406030204" pitchFamily="18" charset="0"/>
                          </a:rPr>
                          <m:t>1.25+0.25+0.75+0.25</m:t>
                        </m:r>
                      </m:den>
                    </m:f>
                    <m:r>
                      <a:rPr lang="en-US" sz="1300" b="0" i="1" smtClean="0">
                        <a:latin typeface="Cambria Math" panose="02040503050406030204" pitchFamily="18" charset="0"/>
                      </a:rPr>
                      <m:t>=</m:t>
                    </m:r>
                    <m:f>
                      <m:fPr>
                        <m:ctrlPr>
                          <a:rPr lang="en-US" sz="1300" b="0" i="1" smtClean="0">
                            <a:latin typeface="Cambria Math" panose="02040503050406030204" pitchFamily="18" charset="0"/>
                          </a:rPr>
                        </m:ctrlPr>
                      </m:fPr>
                      <m:num>
                        <m:r>
                          <a:rPr lang="en-US" sz="1300" b="0" i="1" smtClean="0">
                            <a:latin typeface="Cambria Math" panose="02040503050406030204" pitchFamily="18" charset="0"/>
                          </a:rPr>
                          <m:t>0.25</m:t>
                        </m:r>
                      </m:num>
                      <m:den>
                        <m:r>
                          <a:rPr lang="en-US" sz="1300" b="0" i="1" smtClean="0">
                            <a:latin typeface="Cambria Math" panose="02040503050406030204" pitchFamily="18" charset="0"/>
                          </a:rPr>
                          <m:t>2.5</m:t>
                        </m:r>
                      </m:den>
                    </m:f>
                    <m:r>
                      <a:rPr lang="en-US" sz="1300" b="0" i="1" smtClean="0">
                        <a:latin typeface="Cambria Math" panose="02040503050406030204" pitchFamily="18" charset="0"/>
                      </a:rPr>
                      <m:t>=0.1</m:t>
                    </m:r>
                  </m:oMath>
                </a14:m>
                <a:r>
                  <a:rPr lang="en-US" sz="1300" dirty="0"/>
                  <a:t>		</a:t>
                </a:r>
              </a:p>
              <a:p>
                <a14:m>
                  <m:oMath xmlns:m="http://schemas.openxmlformats.org/officeDocument/2006/math">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3</m:t>
                        </m:r>
                      </m:sub>
                    </m:sSub>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𝑙𝑛</m:t>
                    </m:r>
                    <m:d>
                      <m:dPr>
                        <m:ctrlPr>
                          <a:rPr lang="en-US" sz="1300" b="0" i="1" smtClean="0">
                            <a:latin typeface="Cambria Math" panose="02040503050406030204" pitchFamily="18" charset="0"/>
                            <a:ea typeface="Cambria Math" panose="02040503050406030204" pitchFamily="18" charset="0"/>
                          </a:rPr>
                        </m:ctrlPr>
                      </m:dPr>
                      <m:e>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1−</m:t>
                            </m:r>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b="0" i="1" smtClean="0">
                                    <a:latin typeface="Cambria Math" panose="02040503050406030204" pitchFamily="18" charset="0"/>
                                  </a:rPr>
                                  <m:t>3</m:t>
                                </m:r>
                              </m:sub>
                            </m:sSub>
                          </m:num>
                          <m:den>
                            <m:sSub>
                              <m:sSubPr>
                                <m:ctrlPr>
                                  <a:rPr lang="en-US" sz="1300" i="1">
                                    <a:latin typeface="Cambria Math" panose="02040503050406030204" pitchFamily="18" charset="0"/>
                                  </a:rPr>
                                </m:ctrlPr>
                              </m:sSubPr>
                              <m:e>
                                <m:r>
                                  <a:rPr lang="en-US" sz="1300" i="1">
                                    <a:latin typeface="Cambria Math" panose="02040503050406030204" pitchFamily="18" charset="0"/>
                                  </a:rPr>
                                  <m:t>𝑒𝑟𝑟</m:t>
                                </m:r>
                              </m:e>
                              <m:sub>
                                <m:r>
                                  <a:rPr lang="en-US" sz="1300" b="0" i="1" smtClean="0">
                                    <a:latin typeface="Cambria Math" panose="02040503050406030204" pitchFamily="18" charset="0"/>
                                  </a:rPr>
                                  <m:t>3</m:t>
                                </m:r>
                              </m:sub>
                            </m:sSub>
                          </m:den>
                        </m:f>
                      </m:e>
                    </m:d>
                    <m:r>
                      <a:rPr lang="en-US" sz="1300" b="0" i="1" smtClean="0">
                        <a:latin typeface="Cambria Math" panose="02040503050406030204" pitchFamily="18" charset="0"/>
                        <a:ea typeface="Cambria Math" panose="02040503050406030204" pitchFamily="18" charset="0"/>
                      </a:rPr>
                      <m:t>=</m:t>
                    </m:r>
                    <m:r>
                      <a:rPr lang="en-US" sz="1300" i="1">
                        <a:latin typeface="Cambria Math" panose="02040503050406030204" pitchFamily="18" charset="0"/>
                        <a:ea typeface="Cambria Math" panose="02040503050406030204" pitchFamily="18" charset="0"/>
                      </a:rPr>
                      <m:t>2.197</m:t>
                    </m:r>
                  </m:oMath>
                </a14:m>
                <a:endParaRPr lang="en-US" sz="1300"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nvGraphicFramePr>
        <p:xfrm>
          <a:off x="7988203" y="2280154"/>
          <a:ext cx="3175426" cy="2172576"/>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gridCol w="800167">
                  <a:extLst>
                    <a:ext uri="{9D8B030D-6E8A-4147-A177-3AD203B41FA5}">
                      <a16:colId xmlns:a16="http://schemas.microsoft.com/office/drawing/2014/main" val="2651195705"/>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y</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7478298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1163703407"/>
                  </a:ext>
                </a:extLst>
              </a:tr>
            </a:tbl>
          </a:graphicData>
        </a:graphic>
      </p:graphicFrame>
    </p:spTree>
    <p:extLst>
      <p:ext uri="{BB962C8B-B14F-4D97-AF65-F5344CB8AC3E}">
        <p14:creationId xmlns:p14="http://schemas.microsoft.com/office/powerpoint/2010/main" val="64368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34</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r>
                  <a:rPr lang="de-DE" sz="1300" b="1" dirty="0"/>
                  <a:t>    </a:t>
                </a:r>
                <a:r>
                  <a:rPr lang="en-US" sz="1300" dirty="0"/>
                  <a:t>split 3: </a:t>
                </a:r>
                <a14:m>
                  <m:oMath xmlns:m="http://schemas.openxmlformats.org/officeDocument/2006/math">
                    <m:sSub>
                      <m:sSubPr>
                        <m:ctrlPr>
                          <a:rPr lang="en-US" sz="1300" i="1">
                            <a:solidFill>
                              <a:srgbClr val="00997D"/>
                            </a:solidFill>
                            <a:latin typeface="Cambria Math" panose="02040503050406030204" pitchFamily="18" charset="0"/>
                          </a:rPr>
                        </m:ctrlPr>
                      </m:sSubPr>
                      <m:e>
                        <m:r>
                          <a:rPr lang="en-US" sz="1300" i="1">
                            <a:solidFill>
                              <a:srgbClr val="00997D"/>
                            </a:solidFill>
                            <a:latin typeface="Cambria Math" panose="02040503050406030204" pitchFamily="18" charset="0"/>
                          </a:rPr>
                          <m:t>𝑥</m:t>
                        </m:r>
                      </m:e>
                      <m:sub>
                        <m:r>
                          <a:rPr lang="en-US" sz="1300" b="0" i="1" smtClean="0">
                            <a:solidFill>
                              <a:srgbClr val="00997D"/>
                            </a:solidFill>
                            <a:latin typeface="Cambria Math" panose="02040503050406030204" pitchFamily="18" charset="0"/>
                          </a:rPr>
                          <m:t>3</m:t>
                        </m:r>
                      </m:sub>
                    </m:sSub>
                    <m:r>
                      <a:rPr lang="en-US" sz="1300" b="0" i="1" smtClean="0">
                        <a:solidFill>
                          <a:srgbClr val="00997D"/>
                        </a:solidFill>
                        <a:latin typeface="Cambria Math" panose="02040503050406030204" pitchFamily="18" charset="0"/>
                      </a:rPr>
                      <m:t>&lt;</m:t>
                    </m:r>
                    <m:r>
                      <a:rPr lang="en-US" sz="1300" i="1">
                        <a:solidFill>
                          <a:srgbClr val="00997D"/>
                        </a:solidFill>
                        <a:latin typeface="Cambria Math" panose="02040503050406030204" pitchFamily="18" charset="0"/>
                      </a:rPr>
                      <m: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=0.1</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2</m:t>
                    </m:r>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r>
                      <a:rPr lang="en-US" sz="1300" i="1">
                        <a:latin typeface="Cambria Math" panose="02040503050406030204" pitchFamily="18" charset="0"/>
                        <a:ea typeface="Cambria Math" panose="02040503050406030204" pitchFamily="18" charset="0"/>
                      </a:rPr>
                      <m:t>9</m:t>
                    </m:r>
                    <m:r>
                      <a:rPr lang="en-US" sz="1300" b="0" i="1" smtClean="0">
                        <a:latin typeface="Cambria Math" panose="02040503050406030204" pitchFamily="18" charset="0"/>
                        <a:ea typeface="Cambria Math" panose="02040503050406030204" pitchFamily="18" charset="0"/>
                      </a:rPr>
                      <m:t>7</m:t>
                    </m:r>
                  </m:oMath>
                </a14:m>
                <a:endParaRPr lang="de-DE" sz="1300" b="1" dirty="0"/>
              </a:p>
              <a:p>
                <a:pPr marL="0" indent="0">
                  <a:buNone/>
                </a:pPr>
                <a:r>
                  <a:rPr lang="en-US" sz="1400" b="1" dirty="0"/>
                  <a:t>Calculate the predictions for the following test set:</a:t>
                </a:r>
                <a:endParaRPr lang="en-US" sz="1200" b="1" i="1" dirty="0">
                  <a:latin typeface="Cambria Math" panose="02040503050406030204" pitchFamily="18" charset="0"/>
                </a:endParaRPr>
              </a:p>
              <a:p>
                <a:pPr marL="0" indent="0">
                  <a:buNone/>
                </a:pPr>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4033063746"/>
              </p:ext>
            </p:extLst>
          </p:nvPr>
        </p:nvGraphicFramePr>
        <p:xfrm>
          <a:off x="4656527" y="3198399"/>
          <a:ext cx="2375259" cy="1754773"/>
        </p:xfrm>
        <a:graphic>
          <a:graphicData uri="http://schemas.openxmlformats.org/drawingml/2006/table">
            <a:tbl>
              <a:tblPr firstRow="1" bandRow="1">
                <a:noFill/>
                <a:tableStyleId>{5C22544A-7EE6-4342-B048-85BDC9FD1C3A}</a:tableStyleId>
              </a:tblPr>
              <a:tblGrid>
                <a:gridCol w="787546">
                  <a:extLst>
                    <a:ext uri="{9D8B030D-6E8A-4147-A177-3AD203B41FA5}">
                      <a16:colId xmlns:a16="http://schemas.microsoft.com/office/drawing/2014/main" val="3458740550"/>
                    </a:ext>
                  </a:extLst>
                </a:gridCol>
                <a:gridCol w="787546">
                  <a:extLst>
                    <a:ext uri="{9D8B030D-6E8A-4147-A177-3AD203B41FA5}">
                      <a16:colId xmlns:a16="http://schemas.microsoft.com/office/drawing/2014/main" val="1859839670"/>
                    </a:ext>
                  </a:extLst>
                </a:gridCol>
                <a:gridCol w="800167">
                  <a:extLst>
                    <a:ext uri="{9D8B030D-6E8A-4147-A177-3AD203B41FA5}">
                      <a16:colId xmlns:a16="http://schemas.microsoft.com/office/drawing/2014/main" val="1073718493"/>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47829882"/>
                  </a:ext>
                </a:extLst>
              </a:tr>
            </a:tbl>
          </a:graphicData>
        </a:graphic>
      </p:graphicFrame>
    </p:spTree>
    <p:extLst>
      <p:ext uri="{BB962C8B-B14F-4D97-AF65-F5344CB8AC3E}">
        <p14:creationId xmlns:p14="http://schemas.microsoft.com/office/powerpoint/2010/main" val="1761947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35</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104523"/>
                <a:ext cx="7292166" cy="5096252"/>
              </a:xfrm>
            </p:spPr>
            <p:txBody>
              <a:bodyPr>
                <a:normAutofit/>
              </a:bodyPr>
              <a:lstStyle/>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r>
                  <a:rPr lang="de-DE" sz="1300" b="1" dirty="0"/>
                  <a:t>    </a:t>
                </a:r>
                <a:r>
                  <a:rPr lang="en-US" sz="1300" dirty="0"/>
                  <a:t>split 3: </a:t>
                </a:r>
                <a14:m>
                  <m:oMath xmlns:m="http://schemas.openxmlformats.org/officeDocument/2006/math">
                    <m:sSub>
                      <m:sSubPr>
                        <m:ctrlPr>
                          <a:rPr lang="en-US" sz="1300" i="1">
                            <a:solidFill>
                              <a:srgbClr val="00997D"/>
                            </a:solidFill>
                            <a:latin typeface="Cambria Math" panose="02040503050406030204" pitchFamily="18" charset="0"/>
                          </a:rPr>
                        </m:ctrlPr>
                      </m:sSubPr>
                      <m:e>
                        <m:r>
                          <a:rPr lang="en-US" sz="1300" i="1">
                            <a:solidFill>
                              <a:srgbClr val="00997D"/>
                            </a:solidFill>
                            <a:latin typeface="Cambria Math" panose="02040503050406030204" pitchFamily="18" charset="0"/>
                          </a:rPr>
                          <m:t>𝑥</m:t>
                        </m:r>
                      </m:e>
                      <m:sub>
                        <m:r>
                          <a:rPr lang="en-US" sz="1300" b="0" i="1" smtClean="0">
                            <a:solidFill>
                              <a:srgbClr val="00997D"/>
                            </a:solidFill>
                            <a:latin typeface="Cambria Math" panose="02040503050406030204" pitchFamily="18" charset="0"/>
                          </a:rPr>
                          <m:t>3</m:t>
                        </m:r>
                      </m:sub>
                    </m:sSub>
                    <m:r>
                      <a:rPr lang="en-US" sz="1300" b="0" i="1" smtClean="0">
                        <a:solidFill>
                          <a:srgbClr val="00997D"/>
                        </a:solidFill>
                        <a:latin typeface="Cambria Math" panose="02040503050406030204" pitchFamily="18" charset="0"/>
                      </a:rPr>
                      <m:t>&lt;</m:t>
                    </m:r>
                    <m:r>
                      <a:rPr lang="en-US" sz="1300" i="1">
                        <a:solidFill>
                          <a:srgbClr val="00997D"/>
                        </a:solidFill>
                        <a:latin typeface="Cambria Math" panose="02040503050406030204" pitchFamily="18" charset="0"/>
                      </a:rPr>
                      <m: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=0.1</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2</m:t>
                    </m:r>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r>
                      <a:rPr lang="en-US" sz="1300" i="1">
                        <a:latin typeface="Cambria Math" panose="02040503050406030204" pitchFamily="18" charset="0"/>
                        <a:ea typeface="Cambria Math" panose="02040503050406030204" pitchFamily="18" charset="0"/>
                      </a:rPr>
                      <m:t>9</m:t>
                    </m:r>
                    <m:r>
                      <a:rPr lang="en-US" sz="1300" b="0" i="1" smtClean="0">
                        <a:latin typeface="Cambria Math" panose="02040503050406030204" pitchFamily="18" charset="0"/>
                        <a:ea typeface="Cambria Math" panose="02040503050406030204" pitchFamily="18" charset="0"/>
                      </a:rPr>
                      <m:t>7</m:t>
                    </m:r>
                  </m:oMath>
                </a14:m>
                <a:endParaRPr lang="de-DE" sz="1300" b="1" dirty="0"/>
              </a:p>
              <a:p>
                <a:pPr marL="0" indent="0">
                  <a:buNone/>
                </a:pPr>
                <a:r>
                  <a:rPr lang="en-US" sz="1400" b="1" dirty="0"/>
                  <a:t>Calculate the predictions for the following test set:</a:t>
                </a:r>
                <a:endParaRPr lang="en-US" sz="1200" b="1" i="1" dirty="0">
                  <a:latin typeface="Cambria Math" panose="02040503050406030204" pitchFamily="18" charset="0"/>
                </a:endParaRPr>
              </a:p>
              <a:p>
                <a:pPr marL="0" indent="0">
                  <a:buNone/>
                </a:pPr>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2" y="1104523"/>
                <a:ext cx="7292166" cy="5096252"/>
              </a:xfrm>
              <a:blipFill>
                <a:blip r:embed="rId3"/>
                <a:stretch>
                  <a:fillRect l="-150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4067986155"/>
              </p:ext>
            </p:extLst>
          </p:nvPr>
        </p:nvGraphicFramePr>
        <p:xfrm>
          <a:off x="2900154" y="3444844"/>
          <a:ext cx="5899812" cy="1754773"/>
        </p:xfrm>
        <a:graphic>
          <a:graphicData uri="http://schemas.openxmlformats.org/drawingml/2006/table">
            <a:tbl>
              <a:tblPr firstRow="1" bandRow="1">
                <a:noFill/>
                <a:tableStyleId>{5C22544A-7EE6-4342-B048-85BDC9FD1C3A}</a:tableStyleId>
              </a:tblPr>
              <a:tblGrid>
                <a:gridCol w="972906">
                  <a:extLst>
                    <a:ext uri="{9D8B030D-6E8A-4147-A177-3AD203B41FA5}">
                      <a16:colId xmlns:a16="http://schemas.microsoft.com/office/drawing/2014/main" val="3458740550"/>
                    </a:ext>
                  </a:extLst>
                </a:gridCol>
                <a:gridCol w="972906">
                  <a:extLst>
                    <a:ext uri="{9D8B030D-6E8A-4147-A177-3AD203B41FA5}">
                      <a16:colId xmlns:a16="http://schemas.microsoft.com/office/drawing/2014/main" val="1859839670"/>
                    </a:ext>
                  </a:extLst>
                </a:gridCol>
                <a:gridCol w="988500">
                  <a:extLst>
                    <a:ext uri="{9D8B030D-6E8A-4147-A177-3AD203B41FA5}">
                      <a16:colId xmlns:a16="http://schemas.microsoft.com/office/drawing/2014/main" val="1073718493"/>
                    </a:ext>
                  </a:extLst>
                </a:gridCol>
                <a:gridCol w="988500">
                  <a:extLst>
                    <a:ext uri="{9D8B030D-6E8A-4147-A177-3AD203B41FA5}">
                      <a16:colId xmlns:a16="http://schemas.microsoft.com/office/drawing/2014/main" val="3994079068"/>
                    </a:ext>
                  </a:extLst>
                </a:gridCol>
                <a:gridCol w="988500">
                  <a:extLst>
                    <a:ext uri="{9D8B030D-6E8A-4147-A177-3AD203B41FA5}">
                      <a16:colId xmlns:a16="http://schemas.microsoft.com/office/drawing/2014/main" val="4246751106"/>
                    </a:ext>
                  </a:extLst>
                </a:gridCol>
                <a:gridCol w="988500">
                  <a:extLst>
                    <a:ext uri="{9D8B030D-6E8A-4147-A177-3AD203B41FA5}">
                      <a16:colId xmlns:a16="http://schemas.microsoft.com/office/drawing/2014/main" val="3101982390"/>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1</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2</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47829882"/>
                  </a:ext>
                </a:extLst>
              </a:tr>
            </a:tbl>
          </a:graphicData>
        </a:graphic>
      </p:graphicFrame>
    </p:spTree>
    <p:extLst>
      <p:ext uri="{BB962C8B-B14F-4D97-AF65-F5344CB8AC3E}">
        <p14:creationId xmlns:p14="http://schemas.microsoft.com/office/powerpoint/2010/main" val="4029080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4009"/>
            <a:ext cx="11341100" cy="1325563"/>
          </a:xfrm>
        </p:spPr>
        <p:txBody>
          <a:bodyPr anchor="t">
            <a:normAutofit/>
          </a:bodyPr>
          <a:lstStyle/>
          <a:p>
            <a:r>
              <a:rPr lang="de-DE" dirty="0"/>
              <a:t>Boosting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4094"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36</a:t>
            </a:fld>
            <a:endParaRPr lang="de-DE"/>
          </a:p>
        </p:txBody>
      </p:sp>
      <mc:AlternateContent xmlns:mc="http://schemas.openxmlformats.org/markup-compatibility/2006">
        <mc:Choice xmlns:a14="http://schemas.microsoft.com/office/drawing/2010/main" Requires="a14">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1" y="1104523"/>
                <a:ext cx="11426181" cy="5096252"/>
              </a:xfrm>
            </p:spPr>
            <p:txBody>
              <a:bodyPr>
                <a:normAutofit/>
              </a:bodyPr>
              <a:lstStyle/>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d>
                      <m:dPr>
                        <m:ctrlPr>
                          <a:rPr lang="en-US" sz="1300" b="1"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smtClean="0">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e>
                                    <m:r>
                                      <a:rPr lang="en-US" sz="1300" b="1" i="1" smtClean="0">
                                        <a:latin typeface="Cambria Math" panose="02040503050406030204" pitchFamily="18" charset="0"/>
                                        <a:ea typeface="Cambria Math" panose="02040503050406030204" pitchFamily="18" charset="0"/>
                                      </a:rPr>
                                      <m:t>𝟎</m:t>
                                    </m:r>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𝟐𝟓</m:t>
                                    </m:r>
                                  </m:e>
                                </m:mr>
                              </m:m>
                            </m:e>
                          </m:mr>
                        </m:m>
                      </m:e>
                    </m:d>
                  </m:oMath>
                </a14:m>
                <a:r>
                  <a:rPr lang="en-US" sz="1300" b="1" dirty="0">
                    <a:latin typeface="Cambria Math" panose="02040503050406030204" pitchFamily="18" charset="0"/>
                    <a:ea typeface="Cambria Math" panose="02040503050406030204" pitchFamily="18" charset="0"/>
                  </a:rPr>
                  <a:t>	</a:t>
                </a:r>
                <a:r>
                  <a:rPr lang="en-US" sz="1300" dirty="0">
                    <a:ea typeface="Cambria Math" panose="02040503050406030204" pitchFamily="18" charset="0"/>
                  </a:rPr>
                  <a:t>split 1:</a:t>
                </a:r>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solidFill>
                              <a:schemeClr val="accent6"/>
                            </a:solidFill>
                            <a:latin typeface="Cambria Math" panose="02040503050406030204" pitchFamily="18" charset="0"/>
                            <a:ea typeface="Cambria Math" panose="02040503050406030204" pitchFamily="18" charset="0"/>
                          </a:rPr>
                        </m:ctrlPr>
                      </m:sSubPr>
                      <m:e>
                        <m:r>
                          <a:rPr lang="en-US" sz="1300" i="1">
                            <a:solidFill>
                              <a:schemeClr val="accent6"/>
                            </a:solidFill>
                            <a:latin typeface="Cambria Math" panose="02040503050406030204" pitchFamily="18" charset="0"/>
                            <a:ea typeface="Cambria Math" panose="02040503050406030204" pitchFamily="18" charset="0"/>
                          </a:rPr>
                          <m:t>𝑥</m:t>
                        </m:r>
                      </m:e>
                      <m:sub>
                        <m:r>
                          <a:rPr lang="en-US" sz="1300" i="1">
                            <a:solidFill>
                              <a:schemeClr val="accent6"/>
                            </a:solidFill>
                            <a:latin typeface="Cambria Math" panose="02040503050406030204" pitchFamily="18" charset="0"/>
                            <a:ea typeface="Cambria Math" panose="02040503050406030204" pitchFamily="18" charset="0"/>
                          </a:rPr>
                          <m:t>1</m:t>
                        </m:r>
                      </m:sub>
                    </m:sSub>
                    <m:r>
                      <a:rPr lang="en-US" sz="1300" i="1">
                        <a:solidFill>
                          <a:schemeClr val="accent6"/>
                        </a:solidFill>
                        <a:latin typeface="Cambria Math" panose="02040503050406030204" pitchFamily="18" charset="0"/>
                        <a:ea typeface="Cambria Math" panose="02040503050406030204" pitchFamily="18" charset="0"/>
                      </a:rPr>
                      <m:t>&gt;0</m:t>
                    </m:r>
                    <m:r>
                      <a:rPr lang="en-US" sz="1300" b="0" i="1" smtClean="0">
                        <a:solidFill>
                          <a:schemeClr val="accent6"/>
                        </a:solidFill>
                        <a:latin typeface="Cambria Math" panose="02040503050406030204" pitchFamily="18" charset="0"/>
                        <a:ea typeface="Cambria Math" panose="02040503050406030204" pitchFamily="18" charset="0"/>
                      </a:rPr>
                      <m:t>    </m:t>
                    </m:r>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=0.25</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i="1">
                            <a:latin typeface="Cambria Math" panose="02040503050406030204" pitchFamily="18" charset="0"/>
                            <a:ea typeface="Cambria Math" panose="02040503050406030204" pitchFamily="18" charset="0"/>
                          </a:rPr>
                          <m:t>1</m:t>
                        </m:r>
                      </m:sub>
                    </m:sSub>
                    <m:r>
                      <a:rPr lang="en-US" sz="1300" i="1">
                        <a:latin typeface="Cambria Math" panose="02040503050406030204" pitchFamily="18" charset="0"/>
                        <a:ea typeface="Cambria Math" panose="02040503050406030204" pitchFamily="18" charset="0"/>
                      </a:rPr>
                      <m:t>=1.099</m:t>
                    </m:r>
                  </m:oMath>
                </a14:m>
                <a:endParaRPr lang="en-US" sz="1300" b="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r>
                      <a:rPr lang="en-US" sz="1300" b="1" i="1">
                        <a:latin typeface="Cambria Math" panose="02040503050406030204" pitchFamily="18" charset="0"/>
                        <a:ea typeface="Cambria Math" panose="02040503050406030204" pitchFamily="18" charset="0"/>
                      </a:rPr>
                      <m:t> </m:t>
                    </m:r>
                  </m:oMath>
                </a14:m>
                <a:r>
                  <a:rPr lang="en-US" sz="1300" dirty="0"/>
                  <a:t>	split 2: </a:t>
                </a:r>
                <a14:m>
                  <m:oMath xmlns:m="http://schemas.openxmlformats.org/officeDocument/2006/math">
                    <m:sSub>
                      <m:sSubPr>
                        <m:ctrlPr>
                          <a:rPr lang="en-US" sz="1300" i="1">
                            <a:solidFill>
                              <a:schemeClr val="accent6"/>
                            </a:solidFill>
                            <a:latin typeface="Cambria Math" panose="02040503050406030204" pitchFamily="18" charset="0"/>
                          </a:rPr>
                        </m:ctrlPr>
                      </m:sSubPr>
                      <m:e>
                        <m:r>
                          <a:rPr lang="en-US" sz="1300" i="1">
                            <a:solidFill>
                              <a:schemeClr val="accent6"/>
                            </a:solidFill>
                            <a:latin typeface="Cambria Math" panose="02040503050406030204" pitchFamily="18" charset="0"/>
                          </a:rPr>
                          <m:t>𝑥</m:t>
                        </m:r>
                      </m:e>
                      <m:sub>
                        <m:r>
                          <a:rPr lang="en-US" sz="1300" i="1">
                            <a:solidFill>
                              <a:schemeClr val="accent6"/>
                            </a:solidFill>
                            <a:latin typeface="Cambria Math" panose="02040503050406030204" pitchFamily="18" charset="0"/>
                          </a:rPr>
                          <m:t>2</m:t>
                        </m:r>
                      </m:sub>
                    </m:sSub>
                    <m:r>
                      <a:rPr lang="en-US" sz="1300" i="1">
                        <a:solidFill>
                          <a:schemeClr val="accent6"/>
                        </a:solidFill>
                        <a:latin typeface="Cambria Math" panose="02040503050406030204" pitchFamily="18" charset="0"/>
                      </a:rPr>
                      <m:t>&gt;0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=0.</m:t>
                    </m:r>
                    <m:r>
                      <a:rPr lang="en-US" sz="1300" b="0" i="1" smtClean="0">
                        <a:latin typeface="Cambria Math" panose="02040503050406030204" pitchFamily="18" charset="0"/>
                        <a:ea typeface="Cambria Math" panose="02040503050406030204" pitchFamily="18" charset="0"/>
                      </a:rPr>
                      <m:t>1667</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2</m:t>
                        </m:r>
                      </m:sub>
                    </m:sSub>
                    <m:r>
                      <a:rPr lang="en-US" sz="130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6</m:t>
                    </m:r>
                    <m:r>
                      <a:rPr lang="en-US" sz="1300" i="1">
                        <a:latin typeface="Cambria Math" panose="02040503050406030204" pitchFamily="18" charset="0"/>
                        <a:ea typeface="Cambria Math" panose="02040503050406030204" pitchFamily="18" charset="0"/>
                      </a:rPr>
                      <m:t>09</m:t>
                    </m:r>
                  </m:oMath>
                </a14:m>
                <a:endParaRPr lang="en-US" sz="1300" dirty="0"/>
              </a:p>
              <a:p>
                <a:pPr marL="0" indent="0">
                  <a:buNone/>
                </a:pPr>
                <a14:m>
                  <m:oMath xmlns:m="http://schemas.openxmlformats.org/officeDocument/2006/math">
                    <m:sSup>
                      <m:sSupPr>
                        <m:ctrlPr>
                          <a:rPr lang="en-US" sz="1300" b="1" i="1" smtClean="0">
                            <a:latin typeface="Cambria Math" panose="02040503050406030204" pitchFamily="18" charset="0"/>
                            <a:ea typeface="Cambria Math" panose="02040503050406030204" pitchFamily="18" charset="0"/>
                          </a:rPr>
                        </m:ctrlPr>
                      </m:sSupPr>
                      <m:e>
                        <m:r>
                          <a:rPr lang="en-US" sz="1300" b="1" i="1" smtClean="0">
                            <a:latin typeface="Cambria Math" panose="02040503050406030204" pitchFamily="18" charset="0"/>
                            <a:ea typeface="Cambria Math" panose="02040503050406030204" pitchFamily="18" charset="0"/>
                          </a:rPr>
                          <m:t>𝒘</m:t>
                        </m:r>
                      </m:e>
                      <m:sup>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𝟐</m:t>
                        </m:r>
                        <m:r>
                          <a:rPr lang="en-US" sz="1300" b="1" i="1" smtClean="0">
                            <a:latin typeface="Cambria Math" panose="02040503050406030204" pitchFamily="18" charset="0"/>
                            <a:ea typeface="Cambria Math" panose="02040503050406030204" pitchFamily="18" charset="0"/>
                          </a:rPr>
                          <m:t>)</m:t>
                        </m:r>
                      </m:sup>
                    </m:sSup>
                    <m:r>
                      <a:rPr lang="en-US" sz="1300" b="1" i="1" smtClean="0">
                        <a:latin typeface="Cambria Math" panose="02040503050406030204" pitchFamily="18" charset="0"/>
                        <a:ea typeface="Cambria Math" panose="02040503050406030204" pitchFamily="18" charset="0"/>
                      </a:rPr>
                      <m:t>=</m:t>
                    </m:r>
                  </m:oMath>
                </a14:m>
                <a:r>
                  <a:rPr lang="en-US" sz="1300" b="1" i="1" dirty="0">
                    <a:latin typeface="Cambria Math" panose="02040503050406030204" pitchFamily="18" charset="0"/>
                    <a:ea typeface="Cambria Math" panose="02040503050406030204" pitchFamily="18" charset="0"/>
                  </a:rPr>
                  <a:t> </a:t>
                </a:r>
                <a14:m>
                  <m:oMath xmlns:m="http://schemas.openxmlformats.org/officeDocument/2006/math">
                    <m:d>
                      <m:dPr>
                        <m:ctrlPr>
                          <a:rPr lang="en-US" sz="1300" b="1" i="1">
                            <a:latin typeface="Cambria Math" panose="02040503050406030204" pitchFamily="18" charset="0"/>
                            <a:ea typeface="Cambria Math" panose="02040503050406030204" pitchFamily="18" charset="0"/>
                          </a:rPr>
                        </m:ctrlPr>
                      </m:dP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smtClean="0">
                                        <a:latin typeface="Cambria Math" panose="02040503050406030204" pitchFamily="18" charset="0"/>
                                        <a:ea typeface="Cambria Math" panose="02040503050406030204" pitchFamily="18" charset="0"/>
                                      </a:rPr>
                                      <m:t>𝟏</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e>
                              <m:m>
                                <m:mPr>
                                  <m:mcs>
                                    <m:mc>
                                      <m:mcPr>
                                        <m:count m:val="2"/>
                                        <m:mcJc m:val="center"/>
                                      </m:mcPr>
                                    </m:mc>
                                  </m:mcs>
                                  <m:ctrlPr>
                                    <a:rPr lang="en-US" sz="1300" b="1" i="1">
                                      <a:latin typeface="Cambria Math" panose="02040503050406030204" pitchFamily="18" charset="0"/>
                                      <a:ea typeface="Cambria Math" panose="02040503050406030204" pitchFamily="18" charset="0"/>
                                    </a:rPr>
                                  </m:ctrlPr>
                                </m:mPr>
                                <m:mr>
                                  <m:e>
                                    <m:r>
                                      <m:rPr>
                                        <m:brk m:alnAt="7"/>
                                      </m:rP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𝟕</m:t>
                                    </m:r>
                                    <m:r>
                                      <a:rPr lang="en-US" sz="1300" b="1" i="1">
                                        <a:latin typeface="Cambria Math" panose="02040503050406030204" pitchFamily="18" charset="0"/>
                                        <a:ea typeface="Cambria Math" panose="02040503050406030204" pitchFamily="18" charset="0"/>
                                      </a:rPr>
                                      <m:t>𝟓</m:t>
                                    </m:r>
                                  </m:e>
                                  <m:e>
                                    <m:r>
                                      <a:rPr lang="en-US" sz="1300" b="1" i="1">
                                        <a:latin typeface="Cambria Math" panose="02040503050406030204" pitchFamily="18" charset="0"/>
                                        <a:ea typeface="Cambria Math" panose="02040503050406030204" pitchFamily="18" charset="0"/>
                                      </a:rPr>
                                      <m:t>𝟎</m:t>
                                    </m:r>
                                    <m:r>
                                      <a:rPr lang="en-US" sz="1300" b="1" i="1">
                                        <a:latin typeface="Cambria Math" panose="02040503050406030204" pitchFamily="18" charset="0"/>
                                        <a:ea typeface="Cambria Math" panose="02040503050406030204" pitchFamily="18" charset="0"/>
                                      </a:rPr>
                                      <m:t>.</m:t>
                                    </m:r>
                                    <m:r>
                                      <a:rPr lang="en-US" sz="1300" b="1" i="1">
                                        <a:latin typeface="Cambria Math" panose="02040503050406030204" pitchFamily="18" charset="0"/>
                                        <a:ea typeface="Cambria Math" panose="02040503050406030204" pitchFamily="18" charset="0"/>
                                      </a:rPr>
                                      <m:t>𝟐𝟓</m:t>
                                    </m:r>
                                  </m:e>
                                </m:mr>
                              </m:m>
                            </m:e>
                          </m:mr>
                        </m:m>
                      </m:e>
                    </m:d>
                  </m:oMath>
                </a14:m>
                <a:r>
                  <a:rPr lang="de-DE" sz="1300" b="1" dirty="0"/>
                  <a:t>    </a:t>
                </a:r>
                <a:r>
                  <a:rPr lang="en-US" sz="1300" dirty="0"/>
                  <a:t>split 3: </a:t>
                </a:r>
                <a14:m>
                  <m:oMath xmlns:m="http://schemas.openxmlformats.org/officeDocument/2006/math">
                    <m:sSub>
                      <m:sSubPr>
                        <m:ctrlPr>
                          <a:rPr lang="en-US" sz="1300" i="1">
                            <a:solidFill>
                              <a:srgbClr val="00997D"/>
                            </a:solidFill>
                            <a:latin typeface="Cambria Math" panose="02040503050406030204" pitchFamily="18" charset="0"/>
                          </a:rPr>
                        </m:ctrlPr>
                      </m:sSubPr>
                      <m:e>
                        <m:r>
                          <a:rPr lang="en-US" sz="1300" i="1">
                            <a:solidFill>
                              <a:srgbClr val="00997D"/>
                            </a:solidFill>
                            <a:latin typeface="Cambria Math" panose="02040503050406030204" pitchFamily="18" charset="0"/>
                          </a:rPr>
                          <m:t>𝑥</m:t>
                        </m:r>
                      </m:e>
                      <m:sub>
                        <m:r>
                          <a:rPr lang="en-US" sz="1300" b="0" i="1" smtClean="0">
                            <a:solidFill>
                              <a:srgbClr val="00997D"/>
                            </a:solidFill>
                            <a:latin typeface="Cambria Math" panose="02040503050406030204" pitchFamily="18" charset="0"/>
                          </a:rPr>
                          <m:t>3</m:t>
                        </m:r>
                      </m:sub>
                    </m:sSub>
                    <m:r>
                      <a:rPr lang="en-US" sz="1300" b="0" i="1" smtClean="0">
                        <a:solidFill>
                          <a:srgbClr val="00997D"/>
                        </a:solidFill>
                        <a:latin typeface="Cambria Math" panose="02040503050406030204" pitchFamily="18" charset="0"/>
                      </a:rPr>
                      <m:t>&lt;</m:t>
                    </m:r>
                    <m:r>
                      <a:rPr lang="en-US" sz="1300" i="1">
                        <a:solidFill>
                          <a:srgbClr val="00997D"/>
                        </a:solidFill>
                        <a:latin typeface="Cambria Math" panose="02040503050406030204" pitchFamily="18" charset="0"/>
                      </a:rPr>
                      <m:t>0</m:t>
                    </m:r>
                  </m:oMath>
                </a14:m>
                <a:r>
                  <a:rPr lang="en-US" sz="1300" dirty="0"/>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𝑒𝑟𝑟</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=0.1</m:t>
                    </m:r>
                  </m:oMath>
                </a14:m>
                <a:r>
                  <a:rPr lang="en-US"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1300" i="1">
                            <a:latin typeface="Cambria Math" panose="02040503050406030204" pitchFamily="18" charset="0"/>
                            <a:ea typeface="Cambria Math" panose="02040503050406030204" pitchFamily="18" charset="0"/>
                          </a:rPr>
                        </m:ctrlPr>
                      </m:sSubPr>
                      <m:e>
                        <m:r>
                          <a:rPr lang="en-US" sz="1300" i="1">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3</m:t>
                        </m:r>
                      </m:sub>
                    </m:sSub>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2</m:t>
                    </m:r>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r>
                      <a:rPr lang="en-US" sz="1300" i="1">
                        <a:latin typeface="Cambria Math" panose="02040503050406030204" pitchFamily="18" charset="0"/>
                        <a:ea typeface="Cambria Math" panose="02040503050406030204" pitchFamily="18" charset="0"/>
                      </a:rPr>
                      <m:t>9</m:t>
                    </m:r>
                    <m:r>
                      <a:rPr lang="en-US" sz="1300" b="0" i="1" smtClean="0">
                        <a:latin typeface="Cambria Math" panose="02040503050406030204" pitchFamily="18" charset="0"/>
                        <a:ea typeface="Cambria Math" panose="02040503050406030204" pitchFamily="18" charset="0"/>
                      </a:rPr>
                      <m:t>7</m:t>
                    </m:r>
                  </m:oMath>
                </a14:m>
                <a:endParaRPr lang="de-DE" sz="1300" b="1" dirty="0"/>
              </a:p>
              <a:p>
                <a:pPr marL="0" indent="0">
                  <a:buNone/>
                </a:pPr>
                <a:r>
                  <a:rPr lang="en-US" sz="1400" b="1" dirty="0"/>
                  <a:t>Calculate the predictions for the following test set:</a:t>
                </a:r>
                <a:endParaRPr lang="en-US" sz="1400" b="1" i="1" dirty="0">
                  <a:latin typeface="Cambria Math" panose="02040503050406030204" pitchFamily="18" charset="0"/>
                </a:endParaRPr>
              </a:p>
              <a:p>
                <a:pPr marL="0" indent="0">
                  <a:buNone/>
                </a:pPr>
                <a:r>
                  <a:rPr lang="de-DE" sz="1300" b="1" dirty="0"/>
                  <a:t>							</a:t>
                </a:r>
                <a14:m>
                  <m:oMath xmlns:m="http://schemas.openxmlformats.org/officeDocument/2006/math">
                    <m:acc>
                      <m:accPr>
                        <m:chr m:val="̂"/>
                        <m:ctrlPr>
                          <a:rPr lang="de-DE" sz="1300" i="1" smtClean="0">
                            <a:latin typeface="Cambria Math" panose="02040503050406030204" pitchFamily="18" charset="0"/>
                          </a:rPr>
                        </m:ctrlPr>
                      </m:accPr>
                      <m:e>
                        <m:r>
                          <a:rPr lang="en-US" sz="1300" b="0" i="1" smtClean="0">
                            <a:latin typeface="Cambria Math" panose="02040503050406030204" pitchFamily="18" charset="0"/>
                          </a:rPr>
                          <m:t>𝑦</m:t>
                        </m:r>
                      </m:e>
                    </m:acc>
                    <m:r>
                      <a:rPr lang="en-US" sz="1300" b="0" i="1" smtClean="0">
                        <a:latin typeface="Cambria Math" panose="02040503050406030204" pitchFamily="18" charset="0"/>
                      </a:rPr>
                      <m:t>=</m:t>
                    </m:r>
                    <m:r>
                      <a:rPr lang="en-US" sz="1300" b="0" i="1" smtClean="0">
                        <a:latin typeface="Cambria Math" panose="02040503050406030204" pitchFamily="18" charset="0"/>
                      </a:rPr>
                      <m:t>𝑠𝑖𝑔𝑛</m:t>
                    </m:r>
                    <m:d>
                      <m:dPr>
                        <m:ctrlPr>
                          <a:rPr lang="en-US" sz="1300" i="1" smtClean="0">
                            <a:latin typeface="Cambria Math" panose="02040503050406030204" pitchFamily="18" charset="0"/>
                          </a:rPr>
                        </m:ctrlPr>
                      </m:dPr>
                      <m:e>
                        <m:nary>
                          <m:naryPr>
                            <m:chr m:val="∑"/>
                            <m:ctrlPr>
                              <a:rPr lang="en-US" sz="1300" i="1" smtClean="0">
                                <a:latin typeface="Cambria Math" panose="02040503050406030204" pitchFamily="18" charset="0"/>
                              </a:rPr>
                            </m:ctrlPr>
                          </m:naryPr>
                          <m:sub>
                            <m:r>
                              <m:rPr>
                                <m:brk m:alnAt="23"/>
                              </m:rPr>
                              <a:rPr lang="en-US" sz="1300" b="0" i="1" smtClean="0">
                                <a:latin typeface="Cambria Math" panose="02040503050406030204" pitchFamily="18" charset="0"/>
                              </a:rPr>
                              <m:t>𝑚</m:t>
                            </m:r>
                            <m:r>
                              <a:rPr lang="en-US" sz="1300" b="0" i="1" smtClean="0">
                                <a:latin typeface="Cambria Math" panose="02040503050406030204" pitchFamily="18" charset="0"/>
                              </a:rPr>
                              <m:t>=1</m:t>
                            </m:r>
                          </m:sub>
                          <m:sup>
                            <m:r>
                              <a:rPr lang="en-US" sz="1300" b="0" i="1" smtClean="0">
                                <a:latin typeface="Cambria Math" panose="02040503050406030204" pitchFamily="18" charset="0"/>
                              </a:rPr>
                              <m:t>𝑀</m:t>
                            </m:r>
                          </m:sup>
                          <m:e>
                            <m:sSub>
                              <m:sSubPr>
                                <m:ctrlPr>
                                  <a:rPr lang="en-US" sz="130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𝛼</m:t>
                                </m:r>
                              </m:e>
                              <m:sub>
                                <m:r>
                                  <a:rPr lang="en-US" sz="1300" b="0" i="1" smtClean="0">
                                    <a:latin typeface="Cambria Math" panose="02040503050406030204" pitchFamily="18" charset="0"/>
                                    <a:ea typeface="Cambria Math" panose="02040503050406030204" pitchFamily="18" charset="0"/>
                                  </a:rPr>
                                  <m:t>𝑚</m:t>
                                </m:r>
                              </m:sub>
                            </m:sSub>
                            <m:sSub>
                              <m:sSubPr>
                                <m:ctrlPr>
                                  <a:rPr lang="en-US" sz="130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𝐺</m:t>
                                </m:r>
                              </m:e>
                              <m:sub>
                                <m:r>
                                  <a:rPr lang="en-US" sz="1300" b="0" i="1" smtClean="0">
                                    <a:latin typeface="Cambria Math" panose="02040503050406030204" pitchFamily="18" charset="0"/>
                                    <a:ea typeface="Cambria Math" panose="02040503050406030204" pitchFamily="18" charset="0"/>
                                  </a:rPr>
                                  <m:t>𝑚</m:t>
                                </m:r>
                              </m:sub>
                            </m:sSub>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𝑥</m:t>
                            </m:r>
                            <m:r>
                              <a:rPr lang="en-US" sz="1300" b="0" i="1" smtClean="0">
                                <a:latin typeface="Cambria Math" panose="02040503050406030204" pitchFamily="18" charset="0"/>
                                <a:ea typeface="Cambria Math" panose="02040503050406030204" pitchFamily="18" charset="0"/>
                              </a:rPr>
                              <m:t>)</m:t>
                            </m:r>
                          </m:e>
                        </m:nary>
                      </m:e>
                    </m:d>
                  </m:oMath>
                </a14:m>
                <a:endParaRPr lang="de-DE" sz="1300" dirty="0"/>
              </a:p>
              <a:p>
                <a:pPr marL="0" indent="0">
                  <a:buNone/>
                </a:pPr>
                <a:endParaRPr lang="de-DE" sz="1300" dirty="0"/>
              </a:p>
              <a:p>
                <a:pPr marL="0" indent="0">
                  <a:buNone/>
                </a:pPr>
                <a:r>
                  <a:rPr lang="de-DE" sz="1300" dirty="0"/>
                  <a:t>							 </a:t>
                </a:r>
                <a14:m>
                  <m:oMath xmlns:m="http://schemas.openxmlformats.org/officeDocument/2006/math">
                    <m:acc>
                      <m:accPr>
                        <m:chr m:val="̂"/>
                        <m:ctrlPr>
                          <a:rPr lang="de-DE" sz="1300" i="1" smtClean="0">
                            <a:latin typeface="Cambria Math" panose="02040503050406030204" pitchFamily="18" charset="0"/>
                          </a:rPr>
                        </m:ctrlPr>
                      </m:accPr>
                      <m:e>
                        <m:r>
                          <a:rPr lang="en-US" sz="1300" b="0" i="1" smtClean="0">
                            <a:latin typeface="Cambria Math" panose="02040503050406030204" pitchFamily="18" charset="0"/>
                          </a:rPr>
                          <m:t>𝑦</m:t>
                        </m:r>
                      </m:e>
                    </m:acc>
                    <m:r>
                      <a:rPr lang="en-US" sz="1300" b="0" i="1" smtClean="0">
                        <a:latin typeface="Cambria Math" panose="02040503050406030204" pitchFamily="18" charset="0"/>
                      </a:rPr>
                      <m:t>=</m:t>
                    </m:r>
                    <m:r>
                      <a:rPr lang="en-US" sz="1300" b="0" i="1" smtClean="0">
                        <a:latin typeface="Cambria Math" panose="02040503050406030204" pitchFamily="18" charset="0"/>
                      </a:rPr>
                      <m:t>𝑠𝑖𝑔𝑛</m:t>
                    </m:r>
                    <m:d>
                      <m:dPr>
                        <m:ctrlPr>
                          <a:rPr lang="en-US" sz="1300" i="1" smtClean="0">
                            <a:latin typeface="Cambria Math" panose="02040503050406030204" pitchFamily="18" charset="0"/>
                          </a:rPr>
                        </m:ctrlPr>
                      </m:dPr>
                      <m:e>
                        <m:m>
                          <m:mPr>
                            <m:mcs>
                              <m:mc>
                                <m:mcPr>
                                  <m:count m:val="1"/>
                                  <m:mcJc m:val="center"/>
                                </m:mcPr>
                              </m:mc>
                            </m:mcs>
                            <m:ctrlPr>
                              <a:rPr lang="en-US" sz="1300" i="1" smtClean="0">
                                <a:latin typeface="Cambria Math" panose="02040503050406030204" pitchFamily="18" charset="0"/>
                              </a:rPr>
                            </m:ctrlPr>
                          </m:mPr>
                          <m:mr>
                            <m:e>
                              <m:r>
                                <m:rPr>
                                  <m:brk m:alnAt="7"/>
                                </m:rPr>
                                <a:rPr lang="en-US" sz="1300" b="0" i="1" smtClean="0">
                                  <a:latin typeface="Cambria Math" panose="02040503050406030204" pitchFamily="18" charset="0"/>
                                </a:rPr>
                                <m:t>1</m:t>
                              </m:r>
                              <m:r>
                                <a:rPr lang="en-US" sz="1300" b="0" i="1" smtClean="0">
                                  <a:latin typeface="Cambria Math" panose="02040503050406030204" pitchFamily="18" charset="0"/>
                                </a:rPr>
                                <m:t>.099</m:t>
                              </m:r>
                              <m:r>
                                <a:rPr lang="en-US" sz="1300" b="0" i="1" smtClean="0">
                                  <a:latin typeface="Cambria Math" panose="02040503050406030204" pitchFamily="18" charset="0"/>
                                  <a:ea typeface="Cambria Math" panose="02040503050406030204" pitchFamily="18" charset="0"/>
                                </a:rPr>
                                <m:t>∙1+1.609∙</m:t>
                              </m:r>
                              <m:d>
                                <m:dPr>
                                  <m:ctrlPr>
                                    <a:rPr lang="en-US" sz="1300" i="1" smtClean="0">
                                      <a:latin typeface="Cambria Math" panose="02040503050406030204" pitchFamily="18" charset="0"/>
                                      <a:ea typeface="Cambria Math" panose="02040503050406030204" pitchFamily="18" charset="0"/>
                                    </a:rPr>
                                  </m:ctrlPr>
                                </m:dPr>
                                <m:e>
                                  <m:r>
                                    <m:rPr>
                                      <m:brk m:alnAt="7"/>
                                    </m:rP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e>
                              </m:d>
                              <m:r>
                                <m:rPr>
                                  <m:brk m:alnAt="7"/>
                                </m:rP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2.197∙1</m:t>
                              </m:r>
                            </m:e>
                          </m:mr>
                          <m:mr>
                            <m:e>
                              <m:r>
                                <m:rPr>
                                  <m:brk m:alnAt="7"/>
                                </m:rPr>
                                <a:rPr lang="en-US" sz="1300" b="0" i="1">
                                  <a:latin typeface="Cambria Math" panose="02040503050406030204" pitchFamily="18" charset="0"/>
                                </a:rPr>
                                <m:t>1</m:t>
                              </m:r>
                              <m:r>
                                <a:rPr lang="en-US" sz="1300" b="0" i="1">
                                  <a:latin typeface="Cambria Math" panose="02040503050406030204" pitchFamily="18" charset="0"/>
                                </a:rPr>
                                <m:t>.099</m:t>
                              </m:r>
                              <m:r>
                                <a:rPr lang="en-US" sz="1300" b="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+1.609∙</m:t>
                              </m:r>
                              <m:d>
                                <m:dPr>
                                  <m:ctrlPr>
                                    <a:rPr lang="en-US" sz="1300" i="1">
                                      <a:latin typeface="Cambria Math" panose="02040503050406030204" pitchFamily="18" charset="0"/>
                                      <a:ea typeface="Cambria Math" panose="02040503050406030204" pitchFamily="18" charset="0"/>
                                    </a:rPr>
                                  </m:ctrlPr>
                                </m:dPr>
                                <m:e>
                                  <m:r>
                                    <m:rPr>
                                      <m:brk m:alnAt="7"/>
                                    </m:rPr>
                                    <a:rPr lang="en-US" sz="1300" b="0" i="1">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1</m:t>
                                  </m:r>
                                </m:e>
                              </m:d>
                              <m:r>
                                <m:rPr>
                                  <m:brk m:alnAt="7"/>
                                </m:rPr>
                                <a:rPr lang="en-US" sz="1300" b="0" i="1">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2.197∙1</m:t>
                              </m:r>
                            </m:e>
                          </m:mr>
                          <m:mr>
                            <m:e>
                              <m:r>
                                <m:rPr>
                                  <m:brk m:alnAt="7"/>
                                </m:rPr>
                                <a:rPr lang="en-US" sz="1300" b="0" i="1">
                                  <a:latin typeface="Cambria Math" panose="02040503050406030204" pitchFamily="18" charset="0"/>
                                </a:rPr>
                                <m:t>1</m:t>
                              </m:r>
                              <m:r>
                                <a:rPr lang="en-US" sz="1300" b="0" i="1">
                                  <a:latin typeface="Cambria Math" panose="02040503050406030204" pitchFamily="18" charset="0"/>
                                </a:rPr>
                                <m:t>.099</m:t>
                              </m:r>
                              <m:r>
                                <a:rPr lang="en-US" sz="1300" b="0" i="1">
                                  <a:latin typeface="Cambria Math" panose="02040503050406030204" pitchFamily="18" charset="0"/>
                                  <a:ea typeface="Cambria Math" panose="02040503050406030204" pitchFamily="18" charset="0"/>
                                </a:rPr>
                                <m:t>∙1+1.609∙</m:t>
                              </m:r>
                              <m:d>
                                <m:dPr>
                                  <m:ctrlPr>
                                    <a:rPr lang="en-US" sz="1300" i="1">
                                      <a:latin typeface="Cambria Math" panose="02040503050406030204" pitchFamily="18" charset="0"/>
                                      <a:ea typeface="Cambria Math" panose="02040503050406030204" pitchFamily="18" charset="0"/>
                                    </a:rPr>
                                  </m:ctrlPr>
                                </m:dPr>
                                <m:e>
                                  <m:r>
                                    <m:rPr>
                                      <m:brk m:alnAt="7"/>
                                    </m:rPr>
                                    <a:rPr lang="en-US" sz="1300" b="0" i="1">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1</m:t>
                                  </m:r>
                                </m:e>
                              </m:d>
                              <m:r>
                                <m:rPr>
                                  <m:brk m:alnAt="7"/>
                                </m:rPr>
                                <a:rPr lang="en-US" sz="1300" b="0" i="1">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2.197∙</m:t>
                              </m:r>
                              <m:r>
                                <a:rPr lang="en-US" sz="1300" b="0" i="1" smtClean="0">
                                  <a:latin typeface="Cambria Math" panose="02040503050406030204" pitchFamily="18" charset="0"/>
                                  <a:ea typeface="Cambria Math" panose="02040503050406030204" pitchFamily="18" charset="0"/>
                                </a:rPr>
                                <m:t>(−</m:t>
                              </m:r>
                              <m:r>
                                <a:rPr lang="en-US" sz="1300" b="0" i="1">
                                  <a:latin typeface="Cambria Math" panose="02040503050406030204" pitchFamily="18" charset="0"/>
                                  <a:ea typeface="Cambria Math" panose="02040503050406030204" pitchFamily="18" charset="0"/>
                                </a:rPr>
                                <m:t>1</m:t>
                              </m:r>
                              <m:r>
                                <a:rPr lang="en-US" sz="1300" b="0" i="1" smtClean="0">
                                  <a:latin typeface="Cambria Math" panose="02040503050406030204" pitchFamily="18" charset="0"/>
                                  <a:ea typeface="Cambria Math" panose="02040503050406030204" pitchFamily="18" charset="0"/>
                                </a:rPr>
                                <m:t>)</m:t>
                              </m:r>
                            </m:e>
                          </m:mr>
                        </m:m>
                      </m:e>
                    </m:d>
                  </m:oMath>
                </a14:m>
                <a:endParaRPr lang="de-DE" sz="1300" dirty="0"/>
              </a:p>
              <a:p>
                <a:pPr marL="0" indent="0">
                  <a:buNone/>
                </a:pPr>
                <a:endParaRPr lang="de-DE" sz="1300" dirty="0"/>
              </a:p>
              <a:p>
                <a:pPr marL="0" indent="0">
                  <a:buNone/>
                </a:pPr>
                <a:r>
                  <a:rPr lang="de-DE" sz="1300" dirty="0"/>
                  <a:t>							 </a:t>
                </a:r>
                <a14:m>
                  <m:oMath xmlns:m="http://schemas.openxmlformats.org/officeDocument/2006/math">
                    <m:acc>
                      <m:accPr>
                        <m:chr m:val="̂"/>
                        <m:ctrlPr>
                          <a:rPr lang="de-DE" sz="1300" i="1" smtClean="0">
                            <a:latin typeface="Cambria Math" panose="02040503050406030204" pitchFamily="18" charset="0"/>
                          </a:rPr>
                        </m:ctrlPr>
                      </m:accPr>
                      <m:e>
                        <m:r>
                          <a:rPr lang="en-US" sz="1300" b="0" i="1" smtClean="0">
                            <a:latin typeface="Cambria Math" panose="02040503050406030204" pitchFamily="18" charset="0"/>
                          </a:rPr>
                          <m:t>𝑦</m:t>
                        </m:r>
                      </m:e>
                    </m:acc>
                    <m:r>
                      <a:rPr lang="en-US" sz="1300" b="0" i="1" smtClean="0">
                        <a:latin typeface="Cambria Math" panose="02040503050406030204" pitchFamily="18" charset="0"/>
                      </a:rPr>
                      <m:t>=</m:t>
                    </m:r>
                    <m:r>
                      <a:rPr lang="en-US" sz="1300" b="0" i="1" smtClean="0">
                        <a:latin typeface="Cambria Math" panose="02040503050406030204" pitchFamily="18" charset="0"/>
                      </a:rPr>
                      <m:t>𝑠𝑖𝑔𝑛</m:t>
                    </m:r>
                    <m:d>
                      <m:dPr>
                        <m:ctrlPr>
                          <a:rPr lang="en-US" sz="1300" i="1" smtClean="0">
                            <a:latin typeface="Cambria Math" panose="02040503050406030204" pitchFamily="18" charset="0"/>
                          </a:rPr>
                        </m:ctrlPr>
                      </m:dPr>
                      <m:e>
                        <m:m>
                          <m:mPr>
                            <m:mcs>
                              <m:mc>
                                <m:mcPr>
                                  <m:count m:val="1"/>
                                  <m:mcJc m:val="center"/>
                                </m:mcPr>
                              </m:mc>
                            </m:mcs>
                            <m:ctrlPr>
                              <a:rPr lang="en-US" sz="1300" i="1" smtClean="0">
                                <a:latin typeface="Cambria Math" panose="02040503050406030204" pitchFamily="18" charset="0"/>
                              </a:rPr>
                            </m:ctrlPr>
                          </m:mPr>
                          <m:mr>
                            <m:e>
                              <m:r>
                                <m:rPr>
                                  <m:brk m:alnAt="7"/>
                                </m:rPr>
                                <a:rPr lang="en-US" sz="1300" b="0" i="1" smtClean="0">
                                  <a:latin typeface="Cambria Math" panose="02040503050406030204" pitchFamily="18" charset="0"/>
                                </a:rPr>
                                <m:t>1</m:t>
                              </m:r>
                              <m:r>
                                <a:rPr lang="en-US" sz="1300" b="0" i="1" smtClean="0">
                                  <a:latin typeface="Cambria Math" panose="02040503050406030204" pitchFamily="18" charset="0"/>
                                </a:rPr>
                                <m:t>.687</m:t>
                              </m:r>
                            </m:e>
                          </m:mr>
                          <m:mr>
                            <m:e>
                              <m:r>
                                <a:rPr lang="en-US" sz="1300" b="0" i="1" smtClean="0">
                                  <a:latin typeface="Cambria Math" panose="02040503050406030204" pitchFamily="18" charset="0"/>
                                  <a:ea typeface="Cambria Math" panose="02040503050406030204" pitchFamily="18" charset="0"/>
                                </a:rPr>
                                <m:t>−0.511</m:t>
                              </m:r>
                            </m:e>
                          </m:mr>
                          <m:mr>
                            <m:e>
                              <m:r>
                                <a:rPr lang="en-US" sz="1300" b="0" i="1" smtClean="0">
                                  <a:latin typeface="Cambria Math" panose="02040503050406030204" pitchFamily="18" charset="0"/>
                                  <a:ea typeface="Cambria Math" panose="02040503050406030204" pitchFamily="18" charset="0"/>
                                </a:rPr>
                                <m:t>−2.707</m:t>
                              </m:r>
                            </m:e>
                          </m:mr>
                        </m:m>
                      </m:e>
                    </m:d>
                    <m:r>
                      <a:rPr lang="en-US" sz="1300" b="0" i="1" smtClean="0">
                        <a:latin typeface="Cambria Math" panose="02040503050406030204" pitchFamily="18" charset="0"/>
                        <a:ea typeface="Cambria Math" panose="02040503050406030204" pitchFamily="18" charset="0"/>
                      </a:rPr>
                      <m:t>=</m:t>
                    </m:r>
                    <m:d>
                      <m:dPr>
                        <m:ctrlPr>
                          <a:rPr lang="en-US" sz="13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300" i="1" smtClean="0">
                                <a:latin typeface="Cambria Math" panose="02040503050406030204" pitchFamily="18" charset="0"/>
                                <a:ea typeface="Cambria Math" panose="02040503050406030204" pitchFamily="18" charset="0"/>
                              </a:rPr>
                            </m:ctrlPr>
                          </m:mPr>
                          <m:mr>
                            <m:e>
                              <m:r>
                                <m:rPr>
                                  <m:brk m:alnAt="7"/>
                                </m:rP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1</m:t>
                              </m:r>
                            </m:e>
                          </m:mr>
                          <m:mr>
                            <m:e>
                              <m:r>
                                <a:rPr lang="en-US" sz="1300" b="0" i="1" smtClean="0">
                                  <a:latin typeface="Cambria Math" panose="02040503050406030204" pitchFamily="18" charset="0"/>
                                  <a:ea typeface="Cambria Math" panose="02040503050406030204" pitchFamily="18" charset="0"/>
                                </a:rPr>
                                <m:t>−1</m:t>
                              </m:r>
                            </m:e>
                          </m:mr>
                          <m:mr>
                            <m:e>
                              <m:r>
                                <a:rPr lang="en-US" sz="1300" b="0" i="1" smtClean="0">
                                  <a:latin typeface="Cambria Math" panose="02040503050406030204" pitchFamily="18" charset="0"/>
                                  <a:ea typeface="Cambria Math" panose="02040503050406030204" pitchFamily="18" charset="0"/>
                                </a:rPr>
                                <m:t>−1</m:t>
                              </m:r>
                            </m:e>
                          </m:mr>
                        </m:m>
                      </m:e>
                    </m:d>
                  </m:oMath>
                </a14:m>
                <a:endParaRPr lang="de-DE" sz="1300" dirty="0"/>
              </a:p>
              <a:p>
                <a:pPr marL="0" indent="0">
                  <a:buNone/>
                </a:pPr>
                <a:endParaRPr lang="de-DE" sz="1300" b="1" dirty="0"/>
              </a:p>
            </p:txBody>
          </p:sp>
        </mc:Choice>
        <mc:Fallback>
          <p:sp>
            <p:nvSpPr>
              <p:cNvPr id="8" name="Inhaltsplatzhalter 7">
                <a:extLst>
                  <a:ext uri="{FF2B5EF4-FFF2-40B4-BE49-F238E27FC236}">
                    <a16:creationId xmlns:a16="http://schemas.microsoft.com/office/drawing/2014/main" id="{6BEA4965-5360-C4B8-A77E-6F0335B89299}"/>
                  </a:ext>
                </a:extLst>
              </p:cNvPr>
              <p:cNvSpPr>
                <a:spLocks noGrp="1" noRot="1" noChangeAspect="1" noMove="1" noResize="1" noEditPoints="1" noAdjustHandles="1" noChangeArrowheads="1" noChangeShapeType="1" noTextEdit="1"/>
              </p:cNvSpPr>
              <p:nvPr>
                <p:ph type="body" sz="quarter" idx="13"/>
              </p:nvPr>
            </p:nvSpPr>
            <p:spPr>
              <a:xfrm>
                <a:off x="442911" y="1104523"/>
                <a:ext cx="11426181" cy="5096252"/>
              </a:xfrm>
              <a:blipFill>
                <a:blip r:embed="rId3"/>
                <a:stretch>
                  <a:fillRect l="-961"/>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65B6DDC-4B5B-F00D-D0A3-9D2F6BE9279D}"/>
              </a:ext>
            </a:extLst>
          </p:cNvPr>
          <p:cNvGraphicFramePr>
            <a:graphicFrameLocks noGrp="1"/>
          </p:cNvGraphicFramePr>
          <p:nvPr>
            <p:extLst>
              <p:ext uri="{D42A27DB-BD31-4B8C-83A1-F6EECF244321}">
                <p14:modId xmlns:p14="http://schemas.microsoft.com/office/powerpoint/2010/main" val="1998379919"/>
              </p:ext>
            </p:extLst>
          </p:nvPr>
        </p:nvGraphicFramePr>
        <p:xfrm>
          <a:off x="442911" y="3354309"/>
          <a:ext cx="5899812" cy="1754773"/>
        </p:xfrm>
        <a:graphic>
          <a:graphicData uri="http://schemas.openxmlformats.org/drawingml/2006/table">
            <a:tbl>
              <a:tblPr firstRow="1" bandRow="1">
                <a:noFill/>
                <a:tableStyleId>{5C22544A-7EE6-4342-B048-85BDC9FD1C3A}</a:tableStyleId>
              </a:tblPr>
              <a:tblGrid>
                <a:gridCol w="972906">
                  <a:extLst>
                    <a:ext uri="{9D8B030D-6E8A-4147-A177-3AD203B41FA5}">
                      <a16:colId xmlns:a16="http://schemas.microsoft.com/office/drawing/2014/main" val="3458740550"/>
                    </a:ext>
                  </a:extLst>
                </a:gridCol>
                <a:gridCol w="972906">
                  <a:extLst>
                    <a:ext uri="{9D8B030D-6E8A-4147-A177-3AD203B41FA5}">
                      <a16:colId xmlns:a16="http://schemas.microsoft.com/office/drawing/2014/main" val="1859839670"/>
                    </a:ext>
                  </a:extLst>
                </a:gridCol>
                <a:gridCol w="988500">
                  <a:extLst>
                    <a:ext uri="{9D8B030D-6E8A-4147-A177-3AD203B41FA5}">
                      <a16:colId xmlns:a16="http://schemas.microsoft.com/office/drawing/2014/main" val="1073718493"/>
                    </a:ext>
                  </a:extLst>
                </a:gridCol>
                <a:gridCol w="988500">
                  <a:extLst>
                    <a:ext uri="{9D8B030D-6E8A-4147-A177-3AD203B41FA5}">
                      <a16:colId xmlns:a16="http://schemas.microsoft.com/office/drawing/2014/main" val="3994079068"/>
                    </a:ext>
                  </a:extLst>
                </a:gridCol>
                <a:gridCol w="988500">
                  <a:extLst>
                    <a:ext uri="{9D8B030D-6E8A-4147-A177-3AD203B41FA5}">
                      <a16:colId xmlns:a16="http://schemas.microsoft.com/office/drawing/2014/main" val="4246751106"/>
                    </a:ext>
                  </a:extLst>
                </a:gridCol>
                <a:gridCol w="988500">
                  <a:extLst>
                    <a:ext uri="{9D8B030D-6E8A-4147-A177-3AD203B41FA5}">
                      <a16:colId xmlns:a16="http://schemas.microsoft.com/office/drawing/2014/main" val="3101982390"/>
                    </a:ext>
                  </a:extLst>
                </a:gridCol>
              </a:tblGrid>
              <a:tr h="501364">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1</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2</a:t>
                      </a:r>
                      <a:endParaRPr lang="en-US" sz="1300" dirty="0">
                        <a:solidFill>
                          <a:schemeClr val="tx1">
                            <a:lumMod val="75000"/>
                            <a:lumOff val="25000"/>
                          </a:schemeClr>
                        </a:solidFill>
                      </a:endParaRP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dirty="0">
                          <a:solidFill>
                            <a:schemeClr val="tx1">
                              <a:lumMod val="75000"/>
                              <a:lumOff val="25000"/>
                            </a:schemeClr>
                          </a:solidFill>
                        </a:rPr>
                        <a:t>x</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1</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2</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tc>
                  <a:txBody>
                    <a:bodyPr/>
                    <a:lstStyle/>
                    <a:p>
                      <a:pPr algn="ctr"/>
                      <a:r>
                        <a:rPr lang="en-US" sz="1300" baseline="0" dirty="0">
                          <a:solidFill>
                            <a:schemeClr val="tx1">
                              <a:lumMod val="75000"/>
                              <a:lumOff val="25000"/>
                            </a:schemeClr>
                          </a:solidFill>
                        </a:rPr>
                        <a:t>G</a:t>
                      </a:r>
                      <a:r>
                        <a:rPr lang="en-US" sz="1300" baseline="-25000" dirty="0">
                          <a:solidFill>
                            <a:schemeClr val="tx1">
                              <a:lumMod val="75000"/>
                              <a:lumOff val="25000"/>
                            </a:schemeClr>
                          </a:solidFill>
                        </a:rPr>
                        <a:t>3</a:t>
                      </a:r>
                    </a:p>
                  </a:txBody>
                  <a:tcPr marL="170040" marR="102024" marT="102024" marB="102024" anchor="ctr">
                    <a:lnL w="12700" cmpd="sng">
                      <a:noFill/>
                      <a:prstDash val="solid"/>
                    </a:lnL>
                    <a:lnR w="12700" cmpd="sng">
                      <a:noFill/>
                      <a:prstDash val="solid"/>
                    </a:lnR>
                    <a:lnT w="19050" cap="flat" cmpd="sng" algn="ctr">
                      <a:noFill/>
                      <a:prstDash val="solid"/>
                    </a:lnT>
                    <a:lnB w="12700" cmpd="sng">
                      <a:noFill/>
                      <a:prstDash val="solid"/>
                    </a:lnB>
                    <a:noFill/>
                  </a:tcPr>
                </a:tc>
                <a:extLst>
                  <a:ext uri="{0D108BD9-81ED-4DB2-BD59-A6C34878D82A}">
                    <a16:rowId xmlns:a16="http://schemas.microsoft.com/office/drawing/2014/main" val="3651396718"/>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2700" cmpd="sng">
                      <a:noFill/>
                      <a:prstDash val="soli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2053798951"/>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extLst>
                  <a:ext uri="{0D108BD9-81ED-4DB2-BD59-A6C34878D82A}">
                    <a16:rowId xmlns:a16="http://schemas.microsoft.com/office/drawing/2014/main" val="3330822282"/>
                  </a:ext>
                </a:extLst>
              </a:tr>
              <a:tr h="417803">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a:r>
                        <a:rPr lang="en-US" sz="1000" dirty="0">
                          <a:solidFill>
                            <a:schemeClr val="tx1">
                              <a:lumMod val="75000"/>
                              <a:lumOff val="25000"/>
                            </a:schemeClr>
                          </a:solidFill>
                        </a:rPr>
                        <a:t>-1</a:t>
                      </a:r>
                    </a:p>
                  </a:txBody>
                  <a:tcPr marL="170040" marR="88421" marT="88421" marB="88421"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47829882"/>
                  </a:ext>
                </a:extLst>
              </a:tr>
            </a:tbl>
          </a:graphicData>
        </a:graphic>
      </p:graphicFrame>
    </p:spTree>
    <p:extLst>
      <p:ext uri="{BB962C8B-B14F-4D97-AF65-F5344CB8AC3E}">
        <p14:creationId xmlns:p14="http://schemas.microsoft.com/office/powerpoint/2010/main" val="16939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5125"/>
            <a:ext cx="11341100" cy="1325563"/>
          </a:xfrm>
        </p:spPr>
        <p:txBody>
          <a:bodyPr anchor="t">
            <a:normAutofit/>
          </a:bodyPr>
          <a:lstStyle/>
          <a:p>
            <a:r>
              <a:rPr lang="de-DE" dirty="0"/>
              <a:t>Bagging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0800"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4</a:t>
            </a:fld>
            <a:endParaRPr lang="de-DE"/>
          </a:p>
        </p:txBody>
      </p:sp>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881189"/>
            <a:ext cx="11341100" cy="4319586"/>
          </a:xfrm>
        </p:spPr>
        <p:txBody>
          <a:bodyPr>
            <a:normAutofit/>
          </a:bodyPr>
          <a:lstStyle/>
          <a:p>
            <a:pPr marL="0" indent="0">
              <a:buNone/>
            </a:pPr>
            <a:r>
              <a:rPr lang="en-US" b="1" dirty="0">
                <a:solidFill>
                  <a:schemeClr val="accent1"/>
                </a:solidFill>
              </a:rPr>
              <a:t>Bootstrapping is random sampling with replacement. Discuss the advantages and disadvantages of bootstrapping.</a:t>
            </a:r>
            <a:endParaRPr lang="de-DE" b="1" dirty="0"/>
          </a:p>
          <a:p>
            <a:endParaRPr lang="de-DE" b="1" dirty="0"/>
          </a:p>
          <a:p>
            <a:pPr algn="l"/>
            <a:r>
              <a:rPr lang="en-US" b="1" i="0" dirty="0">
                <a:effectLst/>
                <a:latin typeface="Söhne"/>
              </a:rPr>
              <a:t>Advantages</a:t>
            </a:r>
            <a:r>
              <a:rPr lang="en-US" b="0" i="0" dirty="0">
                <a:effectLst/>
                <a:latin typeface="Söhne"/>
              </a:rPr>
              <a:t>: Simple, Increases the sample size, introduces variance into the dataset.</a:t>
            </a:r>
            <a:endParaRPr lang="en-US" dirty="0">
              <a:latin typeface="Söhne"/>
            </a:endParaRPr>
          </a:p>
          <a:p>
            <a:pPr algn="l"/>
            <a:r>
              <a:rPr lang="en-US" b="1" i="0" dirty="0">
                <a:effectLst/>
                <a:latin typeface="Söhne"/>
              </a:rPr>
              <a:t>Disadvantages</a:t>
            </a:r>
            <a:r>
              <a:rPr lang="en-US" b="0" i="0" dirty="0">
                <a:effectLst/>
                <a:latin typeface="Söhne"/>
              </a:rPr>
              <a:t>: It can lead to skewed samples, i.e. the instances are not i.i.d. anymore.</a:t>
            </a:r>
            <a:endParaRPr lang="de-DE" b="1" dirty="0"/>
          </a:p>
        </p:txBody>
      </p:sp>
    </p:spTree>
    <p:extLst>
      <p:ext uri="{BB962C8B-B14F-4D97-AF65-F5344CB8AC3E}">
        <p14:creationId xmlns:p14="http://schemas.microsoft.com/office/powerpoint/2010/main" val="400010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5125"/>
            <a:ext cx="11341100" cy="1325563"/>
          </a:xfrm>
        </p:spPr>
        <p:txBody>
          <a:bodyPr anchor="t">
            <a:normAutofit/>
          </a:bodyPr>
          <a:lstStyle/>
          <a:p>
            <a:r>
              <a:rPr lang="de-DE" dirty="0"/>
              <a:t>Bagging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0800"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5</a:t>
            </a:fld>
            <a:endParaRPr lang="de-DE"/>
          </a:p>
        </p:txBody>
      </p:sp>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881189"/>
            <a:ext cx="11341100" cy="4319586"/>
          </a:xfrm>
        </p:spPr>
        <p:txBody>
          <a:bodyPr>
            <a:normAutofit/>
          </a:bodyPr>
          <a:lstStyle/>
          <a:p>
            <a:pPr marL="0" indent="0">
              <a:buNone/>
            </a:pPr>
            <a:r>
              <a:rPr lang="en-US" b="1" dirty="0">
                <a:solidFill>
                  <a:schemeClr val="accent1"/>
                </a:solidFill>
              </a:rPr>
              <a:t>What is bagging and why do we use it?</a:t>
            </a:r>
            <a:endParaRPr lang="de-DE" b="1" dirty="0"/>
          </a:p>
          <a:p>
            <a:pPr algn="l"/>
            <a:r>
              <a:rPr lang="en-US" i="0" dirty="0">
                <a:effectLst/>
                <a:latin typeface="Söhne"/>
              </a:rPr>
              <a:t>Bagging is learning a set of individual models on bootstrapped samples and averaging their predictions. We use it to build ensembles which greatly profit from variances in the training data of the individual learned models.</a:t>
            </a:r>
            <a:endParaRPr lang="de-DE" dirty="0"/>
          </a:p>
        </p:txBody>
      </p:sp>
    </p:spTree>
    <p:extLst>
      <p:ext uri="{BB962C8B-B14F-4D97-AF65-F5344CB8AC3E}">
        <p14:creationId xmlns:p14="http://schemas.microsoft.com/office/powerpoint/2010/main" val="216827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5125"/>
            <a:ext cx="11341100" cy="1325563"/>
          </a:xfrm>
        </p:spPr>
        <p:txBody>
          <a:bodyPr anchor="t">
            <a:normAutofit/>
          </a:bodyPr>
          <a:lstStyle/>
          <a:p>
            <a:r>
              <a:rPr lang="de-DE" dirty="0"/>
              <a:t>Bagging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0800"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6</a:t>
            </a:fld>
            <a:endParaRPr lang="de-DE"/>
          </a:p>
        </p:txBody>
      </p:sp>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881189"/>
            <a:ext cx="11341100" cy="4319586"/>
          </a:xfrm>
        </p:spPr>
        <p:txBody>
          <a:bodyPr>
            <a:normAutofit/>
          </a:bodyPr>
          <a:lstStyle/>
          <a:p>
            <a:pPr marL="0" indent="0">
              <a:buNone/>
            </a:pPr>
            <a:r>
              <a:rPr lang="en-US" b="1" dirty="0">
                <a:solidFill>
                  <a:schemeClr val="accent1"/>
                </a:solidFill>
              </a:rPr>
              <a:t>What is the difference between Bagging and Boosting? Given a scenario where your base model is performing well on the training dataset but not on the validation dataset, which of the two ensemble techniques you learned so far would be suitable to apply here? Comment on how the complexity of the model would matter when choosing an ensemble method.</a:t>
            </a:r>
          </a:p>
          <a:p>
            <a:r>
              <a:rPr lang="en-US" dirty="0"/>
              <a:t>Bagging and Boosting are both ensemble methods that combines the prediction of many learners to give the final prediction. Bagging averages the prediction from a set of models that are trained in parallel on the bootstrapped samples, while boosting aims to penalize weak base learners sequentially by weighting the dominant learners higher, in turn to get a strong ensemble model.</a:t>
            </a:r>
          </a:p>
        </p:txBody>
      </p:sp>
    </p:spTree>
    <p:extLst>
      <p:ext uri="{BB962C8B-B14F-4D97-AF65-F5344CB8AC3E}">
        <p14:creationId xmlns:p14="http://schemas.microsoft.com/office/powerpoint/2010/main" val="385798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06A4DA-CFC0-7CF7-604D-53DB016A92FC}"/>
              </a:ext>
            </a:extLst>
          </p:cNvPr>
          <p:cNvSpPr>
            <a:spLocks noGrp="1"/>
          </p:cNvSpPr>
          <p:nvPr>
            <p:ph type="title"/>
          </p:nvPr>
        </p:nvSpPr>
        <p:spPr>
          <a:xfrm>
            <a:off x="442913" y="365125"/>
            <a:ext cx="11341100" cy="1325563"/>
          </a:xfrm>
        </p:spPr>
        <p:txBody>
          <a:bodyPr anchor="t">
            <a:normAutofit/>
          </a:bodyPr>
          <a:lstStyle/>
          <a:p>
            <a:r>
              <a:rPr lang="de-DE" dirty="0"/>
              <a:t>Bagging</a:t>
            </a:r>
          </a:p>
        </p:txBody>
      </p:sp>
      <p:sp>
        <p:nvSpPr>
          <p:cNvPr id="4" name="Datumsplatzhalter 3">
            <a:extLst>
              <a:ext uri="{FF2B5EF4-FFF2-40B4-BE49-F238E27FC236}">
                <a16:creationId xmlns:a16="http://schemas.microsoft.com/office/drawing/2014/main" id="{1E939455-8BD5-21DE-BE0A-8B3BDCFB22B0}"/>
              </a:ext>
              <a:ext uri="{C183D7F6-B498-43B3-948B-1728B52AA6E4}">
                <adec:decorative xmlns:adec="http://schemas.microsoft.com/office/drawing/2017/decorative" val="1"/>
              </a:ext>
            </a:extLst>
          </p:cNvPr>
          <p:cNvSpPr>
            <a:spLocks noGrp="1"/>
          </p:cNvSpPr>
          <p:nvPr>
            <p:ph type="dt" sz="half" idx="10"/>
          </p:nvPr>
        </p:nvSpPr>
        <p:spPr>
          <a:xfrm>
            <a:off x="9248094" y="6462000"/>
            <a:ext cx="1440000" cy="180000"/>
          </a:xfrm>
        </p:spPr>
        <p:txBody>
          <a:bodyPr anchor="t">
            <a:normAutofit/>
          </a:bodyPr>
          <a:lstStyle/>
          <a:p>
            <a:pPr>
              <a:spcAft>
                <a:spcPts val="600"/>
              </a:spcAft>
            </a:pPr>
            <a:fld id="{80F28CED-CE5D-4E75-8322-B47CDC5AE153}" type="datetime4">
              <a:rPr lang="de-DE" smtClean="0"/>
              <a:pPr>
                <a:spcAft>
                  <a:spcPts val="600"/>
                </a:spcAft>
              </a:pPr>
              <a:t>15. Dezember 2023</a:t>
            </a:fld>
            <a:endParaRPr lang="de-DE"/>
          </a:p>
        </p:txBody>
      </p:sp>
      <p:sp>
        <p:nvSpPr>
          <p:cNvPr id="5" name="Fußzeilenplatzhalter 4">
            <a:extLst>
              <a:ext uri="{FF2B5EF4-FFF2-40B4-BE49-F238E27FC236}">
                <a16:creationId xmlns:a16="http://schemas.microsoft.com/office/drawing/2014/main" id="{EF3E551D-8223-4C1B-9389-A4D961DBF108}"/>
              </a:ext>
              <a:ext uri="{C183D7F6-B498-43B3-948B-1728B52AA6E4}">
                <adec:decorative xmlns:adec="http://schemas.microsoft.com/office/drawing/2017/decorative" val="1"/>
              </a:ext>
            </a:extLst>
          </p:cNvPr>
          <p:cNvSpPr>
            <a:spLocks noGrp="1"/>
          </p:cNvSpPr>
          <p:nvPr>
            <p:ph type="ftr" sz="quarter" idx="11"/>
          </p:nvPr>
        </p:nvSpPr>
        <p:spPr>
          <a:xfrm>
            <a:off x="2980800" y="6462000"/>
            <a:ext cx="6264000" cy="180000"/>
          </a:xfrm>
        </p:spPr>
        <p:txBody>
          <a:bodyPr anchor="t">
            <a:normAutofit/>
          </a:bodyPr>
          <a:lstStyle/>
          <a:p>
            <a:pPr>
              <a:spcAft>
                <a:spcPts val="600"/>
              </a:spcAft>
            </a:pPr>
            <a:r>
              <a:rPr lang="de-DE" dirty="0"/>
              <a:t>Albert-Ludwigs-Universität Freiburg | ML Assignment 08 |</a:t>
            </a:r>
          </a:p>
        </p:txBody>
      </p:sp>
      <p:sp>
        <p:nvSpPr>
          <p:cNvPr id="6" name="Foliennummernplatzhalter 5">
            <a:extLst>
              <a:ext uri="{FF2B5EF4-FFF2-40B4-BE49-F238E27FC236}">
                <a16:creationId xmlns:a16="http://schemas.microsoft.com/office/drawing/2014/main" id="{C4328F87-7038-4E79-0168-B1095559D477}"/>
              </a:ext>
            </a:extLst>
          </p:cNvPr>
          <p:cNvSpPr>
            <a:spLocks noGrp="1"/>
          </p:cNvSpPr>
          <p:nvPr>
            <p:ph type="sldNum" sz="quarter" idx="12"/>
          </p:nvPr>
        </p:nvSpPr>
        <p:spPr>
          <a:xfrm>
            <a:off x="11424013" y="6462311"/>
            <a:ext cx="360000" cy="180000"/>
          </a:xfrm>
        </p:spPr>
        <p:txBody>
          <a:bodyPr anchor="t">
            <a:normAutofit/>
          </a:bodyPr>
          <a:lstStyle/>
          <a:p>
            <a:pPr>
              <a:spcAft>
                <a:spcPts val="600"/>
              </a:spcAft>
            </a:pPr>
            <a:fld id="{C2571F0E-BA57-4409-A3A5-945CC828A36E}" type="slidenum">
              <a:rPr lang="de-DE" smtClean="0"/>
              <a:pPr>
                <a:spcAft>
                  <a:spcPts val="600"/>
                </a:spcAft>
              </a:pPr>
              <a:t>7</a:t>
            </a:fld>
            <a:endParaRPr lang="de-DE"/>
          </a:p>
        </p:txBody>
      </p:sp>
      <p:sp>
        <p:nvSpPr>
          <p:cNvPr id="8" name="Inhaltsplatzhalter 7">
            <a:extLst>
              <a:ext uri="{FF2B5EF4-FFF2-40B4-BE49-F238E27FC236}">
                <a16:creationId xmlns:a16="http://schemas.microsoft.com/office/drawing/2014/main" id="{6BEA4965-5360-C4B8-A77E-6F0335B89299}"/>
              </a:ext>
            </a:extLst>
          </p:cNvPr>
          <p:cNvSpPr>
            <a:spLocks noGrp="1"/>
          </p:cNvSpPr>
          <p:nvPr>
            <p:ph type="body" sz="quarter" idx="13"/>
          </p:nvPr>
        </p:nvSpPr>
        <p:spPr>
          <a:xfrm>
            <a:off x="442912" y="1881189"/>
            <a:ext cx="11341100" cy="4319586"/>
          </a:xfrm>
        </p:spPr>
        <p:txBody>
          <a:bodyPr>
            <a:normAutofit fontScale="92500"/>
          </a:bodyPr>
          <a:lstStyle/>
          <a:p>
            <a:pPr marL="0" indent="0">
              <a:buNone/>
            </a:pPr>
            <a:r>
              <a:rPr lang="en-US" b="1" dirty="0">
                <a:solidFill>
                  <a:schemeClr val="accent1"/>
                </a:solidFill>
              </a:rPr>
              <a:t>What is the difference between Bagging and Boosting? Given a scenario where your base model is performing well on the training dataset but not on the validation dataset, which of the two ensemble techniques you learned so far would be suitable to apply here? Comment on how the complexity of the model would matter when choosing an ensemble method.</a:t>
            </a:r>
          </a:p>
          <a:p>
            <a:r>
              <a:rPr lang="en-US" dirty="0"/>
              <a:t>Since the base model is performing well on the training dataset and bad on the validation dataset, it indicates that the model has low bias and high variance. Using bagging in this case would be sufficient to reduce variance as it averages over the prediction of N such individual models, thus increasing the performance on the validation dataset. </a:t>
            </a:r>
          </a:p>
          <a:p>
            <a:r>
              <a:rPr lang="en-US" dirty="0"/>
              <a:t>A high complexity model usually does not generalize well and is prone to overfitting, while a low complexity model can fail to even learn from the training dataset or can underfit. One might try bagging for the first case which can help to reduce variance, whereas Boosting can help to make a strong ensemble even from low complexity models.</a:t>
            </a:r>
            <a:endParaRPr lang="de-DE" dirty="0"/>
          </a:p>
        </p:txBody>
      </p:sp>
    </p:spTree>
    <p:extLst>
      <p:ext uri="{BB962C8B-B14F-4D97-AF65-F5344CB8AC3E}">
        <p14:creationId xmlns:p14="http://schemas.microsoft.com/office/powerpoint/2010/main" val="319703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7B5ED6-B39B-53B6-CA96-D825C1474DB2}"/>
              </a:ext>
            </a:extLst>
          </p:cNvPr>
          <p:cNvSpPr>
            <a:spLocks noGrp="1"/>
          </p:cNvSpPr>
          <p:nvPr>
            <p:ph type="title"/>
          </p:nvPr>
        </p:nvSpPr>
        <p:spPr/>
        <p:txBody>
          <a:bodyPr/>
          <a:lstStyle/>
          <a:p>
            <a:r>
              <a:rPr lang="de-DE" b="1" dirty="0">
                <a:solidFill>
                  <a:schemeClr val="accent1"/>
                </a:solidFill>
              </a:rPr>
              <a:t>Random Forest</a:t>
            </a:r>
            <a:endParaRPr lang="de-DE" dirty="0">
              <a:solidFill>
                <a:srgbClr val="000000"/>
              </a:solidFill>
            </a:endParaRPr>
          </a:p>
        </p:txBody>
      </p:sp>
      <p:sp>
        <p:nvSpPr>
          <p:cNvPr id="4" name="Datumsplatzhalter 3">
            <a:extLst>
              <a:ext uri="{FF2B5EF4-FFF2-40B4-BE49-F238E27FC236}">
                <a16:creationId xmlns:a16="http://schemas.microsoft.com/office/drawing/2014/main" id="{A75E4DED-5F82-21DA-E636-6F41D8B78183}"/>
              </a:ext>
              <a:ext uri="{C183D7F6-B498-43B3-948B-1728B52AA6E4}">
                <adec:decorative xmlns:adec="http://schemas.microsoft.com/office/drawing/2017/decorative" val="1"/>
              </a:ext>
            </a:extLst>
          </p:cNvPr>
          <p:cNvSpPr>
            <a:spLocks noGrp="1"/>
          </p:cNvSpPr>
          <p:nvPr>
            <p:ph type="dt" sz="half" idx="10"/>
          </p:nvPr>
        </p:nvSpPr>
        <p:spPr/>
        <p:txBody>
          <a:bodyPr/>
          <a:lstStyle/>
          <a:p>
            <a:fld id="{87BB3787-0B07-4403-8EDF-F62ED3421A0A}" type="datetime4">
              <a:rPr lang="de-DE" smtClean="0"/>
              <a:t>15. Dezember 2023</a:t>
            </a:fld>
            <a:endParaRPr lang="de-DE" dirty="0"/>
          </a:p>
        </p:txBody>
      </p:sp>
      <p:sp>
        <p:nvSpPr>
          <p:cNvPr id="5" name="Fußzeilenplatzhalter 4">
            <a:extLst>
              <a:ext uri="{FF2B5EF4-FFF2-40B4-BE49-F238E27FC236}">
                <a16:creationId xmlns:a16="http://schemas.microsoft.com/office/drawing/2014/main" id="{E05980A1-787D-EF8B-7BCF-99F535DCD273}"/>
              </a:ext>
              <a:ext uri="{C183D7F6-B498-43B3-948B-1728B52AA6E4}">
                <adec:decorative xmlns:adec="http://schemas.microsoft.com/office/drawing/2017/decorative" val="1"/>
              </a:ext>
            </a:extLst>
          </p:cNvPr>
          <p:cNvSpPr>
            <a:spLocks noGrp="1"/>
          </p:cNvSpPr>
          <p:nvPr>
            <p:ph type="ftr" sz="quarter" idx="11"/>
          </p:nvPr>
        </p:nvSpPr>
        <p:spPr/>
        <p:txBody>
          <a:bodyPr/>
          <a:lstStyle/>
          <a:p>
            <a:r>
              <a:rPr lang="de-DE" dirty="0"/>
              <a:t>Albert-Ludwigs-Universität Freiburg | ML Assignment 08 |</a:t>
            </a:r>
          </a:p>
        </p:txBody>
      </p:sp>
      <p:sp>
        <p:nvSpPr>
          <p:cNvPr id="6" name="Foliennummernplatzhalter 5">
            <a:extLst>
              <a:ext uri="{FF2B5EF4-FFF2-40B4-BE49-F238E27FC236}">
                <a16:creationId xmlns:a16="http://schemas.microsoft.com/office/drawing/2014/main" id="{34AB64E1-4CA8-AE4A-5355-9F3FA6D6F7D1}"/>
              </a:ext>
            </a:extLst>
          </p:cNvPr>
          <p:cNvSpPr>
            <a:spLocks noGrp="1"/>
          </p:cNvSpPr>
          <p:nvPr>
            <p:ph type="sldNum" sz="quarter" idx="12"/>
          </p:nvPr>
        </p:nvSpPr>
        <p:spPr/>
        <p:txBody>
          <a:bodyPr/>
          <a:lstStyle/>
          <a:p>
            <a:fld id="{C2571F0E-BA57-4409-A3A5-945CC828A36E}" type="slidenum">
              <a:rPr lang="de-DE" smtClean="0"/>
              <a:pPr/>
              <a:t>8</a:t>
            </a:fld>
            <a:endParaRPr lang="de-DE" dirty="0"/>
          </a:p>
        </p:txBody>
      </p:sp>
    </p:spTree>
    <p:extLst>
      <p:ext uri="{BB962C8B-B14F-4D97-AF65-F5344CB8AC3E}">
        <p14:creationId xmlns:p14="http://schemas.microsoft.com/office/powerpoint/2010/main" val="47549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7B5ED6-B39B-53B6-CA96-D825C1474DB2}"/>
              </a:ext>
            </a:extLst>
          </p:cNvPr>
          <p:cNvSpPr>
            <a:spLocks noGrp="1"/>
          </p:cNvSpPr>
          <p:nvPr>
            <p:ph type="title"/>
          </p:nvPr>
        </p:nvSpPr>
        <p:spPr/>
        <p:txBody>
          <a:bodyPr/>
          <a:lstStyle/>
          <a:p>
            <a:r>
              <a:rPr lang="de-DE" b="1" dirty="0">
                <a:solidFill>
                  <a:schemeClr val="accent1"/>
                </a:solidFill>
              </a:rPr>
              <a:t>Boosting</a:t>
            </a:r>
            <a:endParaRPr lang="de-DE" dirty="0">
              <a:solidFill>
                <a:srgbClr val="000000"/>
              </a:solidFill>
            </a:endParaRPr>
          </a:p>
        </p:txBody>
      </p:sp>
      <p:sp>
        <p:nvSpPr>
          <p:cNvPr id="4" name="Datumsplatzhalter 3">
            <a:extLst>
              <a:ext uri="{FF2B5EF4-FFF2-40B4-BE49-F238E27FC236}">
                <a16:creationId xmlns:a16="http://schemas.microsoft.com/office/drawing/2014/main" id="{A75E4DED-5F82-21DA-E636-6F41D8B78183}"/>
              </a:ext>
              <a:ext uri="{C183D7F6-B498-43B3-948B-1728B52AA6E4}">
                <adec:decorative xmlns:adec="http://schemas.microsoft.com/office/drawing/2017/decorative" val="1"/>
              </a:ext>
            </a:extLst>
          </p:cNvPr>
          <p:cNvSpPr>
            <a:spLocks noGrp="1"/>
          </p:cNvSpPr>
          <p:nvPr>
            <p:ph type="dt" sz="half" idx="10"/>
          </p:nvPr>
        </p:nvSpPr>
        <p:spPr/>
        <p:txBody>
          <a:bodyPr/>
          <a:lstStyle/>
          <a:p>
            <a:fld id="{87BB3787-0B07-4403-8EDF-F62ED3421A0A}" type="datetime4">
              <a:rPr lang="de-DE" smtClean="0"/>
              <a:t>15. Dezember 2023</a:t>
            </a:fld>
            <a:endParaRPr lang="de-DE" dirty="0"/>
          </a:p>
        </p:txBody>
      </p:sp>
      <p:sp>
        <p:nvSpPr>
          <p:cNvPr id="5" name="Fußzeilenplatzhalter 4">
            <a:extLst>
              <a:ext uri="{FF2B5EF4-FFF2-40B4-BE49-F238E27FC236}">
                <a16:creationId xmlns:a16="http://schemas.microsoft.com/office/drawing/2014/main" id="{E05980A1-787D-EF8B-7BCF-99F535DCD273}"/>
              </a:ext>
              <a:ext uri="{C183D7F6-B498-43B3-948B-1728B52AA6E4}">
                <adec:decorative xmlns:adec="http://schemas.microsoft.com/office/drawing/2017/decorative" val="1"/>
              </a:ext>
            </a:extLst>
          </p:cNvPr>
          <p:cNvSpPr>
            <a:spLocks noGrp="1"/>
          </p:cNvSpPr>
          <p:nvPr>
            <p:ph type="ftr" sz="quarter" idx="11"/>
          </p:nvPr>
        </p:nvSpPr>
        <p:spPr/>
        <p:txBody>
          <a:bodyPr/>
          <a:lstStyle/>
          <a:p>
            <a:r>
              <a:rPr lang="de-DE" dirty="0"/>
              <a:t>Albert-Ludwigs-Universität Freiburg | ML Assignment 08 |</a:t>
            </a:r>
          </a:p>
        </p:txBody>
      </p:sp>
      <p:sp>
        <p:nvSpPr>
          <p:cNvPr id="6" name="Foliennummernplatzhalter 5">
            <a:extLst>
              <a:ext uri="{FF2B5EF4-FFF2-40B4-BE49-F238E27FC236}">
                <a16:creationId xmlns:a16="http://schemas.microsoft.com/office/drawing/2014/main" id="{34AB64E1-4CA8-AE4A-5355-9F3FA6D6F7D1}"/>
              </a:ext>
            </a:extLst>
          </p:cNvPr>
          <p:cNvSpPr>
            <a:spLocks noGrp="1"/>
          </p:cNvSpPr>
          <p:nvPr>
            <p:ph type="sldNum" sz="quarter" idx="12"/>
          </p:nvPr>
        </p:nvSpPr>
        <p:spPr/>
        <p:txBody>
          <a:bodyPr/>
          <a:lstStyle/>
          <a:p>
            <a:fld id="{C2571F0E-BA57-4409-A3A5-945CC828A36E}" type="slidenum">
              <a:rPr lang="de-DE" smtClean="0"/>
              <a:pPr/>
              <a:t>9</a:t>
            </a:fld>
            <a:endParaRPr lang="de-DE" dirty="0"/>
          </a:p>
        </p:txBody>
      </p:sp>
    </p:spTree>
    <p:extLst>
      <p:ext uri="{BB962C8B-B14F-4D97-AF65-F5344CB8AC3E}">
        <p14:creationId xmlns:p14="http://schemas.microsoft.com/office/powerpoint/2010/main" val="1205181892"/>
      </p:ext>
    </p:extLst>
  </p:cSld>
  <p:clrMapOvr>
    <a:masterClrMapping/>
  </p:clrMapOvr>
</p:sld>
</file>

<file path=ppt/theme/theme1.xml><?xml version="1.0" encoding="utf-8"?>
<a:theme xmlns:a="http://schemas.openxmlformats.org/drawingml/2006/main" name="UFR - Präsentieren">
  <a:themeElements>
    <a:clrScheme name="Universität Freiburg - Präsentieren">
      <a:dk1>
        <a:srgbClr val="FFFFFF"/>
      </a:dk1>
      <a:lt1>
        <a:srgbClr val="344A9A"/>
      </a:lt1>
      <a:dk2>
        <a:srgbClr val="FFFFFF"/>
      </a:dk2>
      <a:lt2>
        <a:srgbClr val="000000"/>
      </a:lt2>
      <a:accent1>
        <a:srgbClr val="344A9A"/>
      </a:accent1>
      <a:accent2>
        <a:srgbClr val="FFE863"/>
      </a:accent2>
      <a:accent3>
        <a:srgbClr val="8F6B30"/>
      </a:accent3>
      <a:accent4>
        <a:srgbClr val="F5C2ED"/>
      </a:accent4>
      <a:accent5>
        <a:srgbClr val="000149"/>
      </a:accent5>
      <a:accent6>
        <a:srgbClr val="00997D"/>
      </a:accent6>
      <a:hlink>
        <a:srgbClr val="C5D200"/>
      </a:hlink>
      <a:folHlink>
        <a:srgbClr val="F498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Schwarz">
      <a:srgbClr val="000000"/>
    </a:custClr>
    <a:custClr name="Weiß">
      <a:srgbClr val="FFFFFF"/>
    </a:custClr>
    <a:custClr name="Beige">
      <a:srgbClr val="F6F1E3"/>
    </a:custClr>
    <a:custClr name="Beige 50%">
      <a:srgbClr val="FBF8F1"/>
    </a:custClr>
  </a:custClrLst>
  <a:extLst>
    <a:ext uri="{05A4C25C-085E-4340-85A3-A5531E510DB2}">
      <thm15:themeFamily xmlns:thm15="http://schemas.microsoft.com/office/thememl/2012/main" name="Universität Freiburg_001-005.potx" id="{CB9028C8-51D0-4A2B-9754-061BC33F6BC4}" vid="{A65961E7-0C53-4AE2-A37F-E431C0766D54}"/>
    </a:ext>
  </a:extLst>
</a:theme>
</file>

<file path=ppt/theme/theme2.xml><?xml version="1.0" encoding="utf-8"?>
<a:theme xmlns:a="http://schemas.openxmlformats.org/drawingml/2006/main" name="UFR - Drucken">
  <a:themeElements>
    <a:clrScheme name="Universität Freiburg - Drucken">
      <a:dk1>
        <a:srgbClr val="344A9A"/>
      </a:dk1>
      <a:lt1>
        <a:srgbClr val="FFFFFF"/>
      </a:lt1>
      <a:dk2>
        <a:srgbClr val="000000"/>
      </a:dk2>
      <a:lt2>
        <a:srgbClr val="FFFFFF"/>
      </a:lt2>
      <a:accent1>
        <a:srgbClr val="344A9A"/>
      </a:accent1>
      <a:accent2>
        <a:srgbClr val="FFE863"/>
      </a:accent2>
      <a:accent3>
        <a:srgbClr val="8F6B30"/>
      </a:accent3>
      <a:accent4>
        <a:srgbClr val="F5C2ED"/>
      </a:accent4>
      <a:accent5>
        <a:srgbClr val="000149"/>
      </a:accent5>
      <a:accent6>
        <a:srgbClr val="00997D"/>
      </a:accent6>
      <a:hlink>
        <a:srgbClr val="C5D200"/>
      </a:hlink>
      <a:folHlink>
        <a:srgbClr val="F498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Schwarz">
      <a:srgbClr val="000000"/>
    </a:custClr>
    <a:custClr name="Weiß">
      <a:srgbClr val="FFFFFF"/>
    </a:custClr>
    <a:custClr name="Beige">
      <a:srgbClr val="F6F1E3"/>
    </a:custClr>
    <a:custClr name="Beige 50%">
      <a:srgbClr val="FBF8F1"/>
    </a:custClr>
  </a:custClrLst>
  <a:extLst>
    <a:ext uri="{05A4C25C-085E-4340-85A3-A5531E510DB2}">
      <thm15:themeFamily xmlns:thm15="http://schemas.microsoft.com/office/thememl/2012/main" name="Universität Freiburg_001-005.potx" id="{CB9028C8-51D0-4A2B-9754-061BC33F6BC4}" vid="{68CAB43D-1C8E-4E82-84F8-E503E4DB3DBB}"/>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EDC5FCF2116514DA17BF8BD3359873C" ma:contentTypeVersion="2" ma:contentTypeDescription="Ein neues Dokument erstellen." ma:contentTypeScope="" ma:versionID="e71ec7c69b212e196e24821d9335343f">
  <xsd:schema xmlns:xsd="http://www.w3.org/2001/XMLSchema" xmlns:xs="http://www.w3.org/2001/XMLSchema" xmlns:p="http://schemas.microsoft.com/office/2006/metadata/properties" xmlns:ns2="8386ef20-d48f-42c3-b571-76391fb2a033" targetNamespace="http://schemas.microsoft.com/office/2006/metadata/properties" ma:root="true" ma:fieldsID="316f2d5ff9c3c516499c860a4662e73a" ns2:_="">
    <xsd:import namespace="8386ef20-d48f-42c3-b571-76391fb2a03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6ef20-d48f-42c3-b571-76391fb2a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8D029-2EF6-4DD5-A998-A722D97A1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86ef20-d48f-42c3-b571-76391fb2a0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F774AB-2416-4376-A9AC-0C768065F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praesentation (1)</Template>
  <TotalTime>0</TotalTime>
  <Words>4179</Words>
  <Application>Microsoft Office PowerPoint</Application>
  <PresentationFormat>Widescreen</PresentationFormat>
  <Paragraphs>957</Paragraphs>
  <Slides>36</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Cambria Math</vt:lpstr>
      <vt:lpstr>Söhne</vt:lpstr>
      <vt:lpstr>UFR - Präsentieren</vt:lpstr>
      <vt:lpstr>UFR - Drucken</vt:lpstr>
      <vt:lpstr>Assignment 08</vt:lpstr>
      <vt:lpstr>Assignment 08 Solution</vt:lpstr>
      <vt:lpstr>Bagging</vt:lpstr>
      <vt:lpstr>Bagging</vt:lpstr>
      <vt:lpstr>Bagging</vt:lpstr>
      <vt:lpstr>Bagging</vt:lpstr>
      <vt:lpstr>Bagging</vt:lpstr>
      <vt:lpstr>Random Forest</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lpstr>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Gresa Shala</dc:creator>
  <dc:description/>
  <cp:lastModifiedBy>Gresa Shala</cp:lastModifiedBy>
  <cp:revision>10</cp:revision>
  <dcterms:created xsi:type="dcterms:W3CDTF">2023-10-26T21:14:17Z</dcterms:created>
  <dcterms:modified xsi:type="dcterms:W3CDTF">2023-12-15T12:45:22Z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1.0.0</vt:lpwstr>
  </property>
  <property fmtid="{D5CDD505-2E9C-101B-9397-08002B2CF9AE}" pid="3" name="Build">
    <vt:lpwstr>001-005</vt:lpwstr>
  </property>
  <property fmtid="{D5CDD505-2E9C-101B-9397-08002B2CF9AE}" pid="4" name="Stand">
    <vt:lpwstr>22.02.2023</vt:lpwstr>
  </property>
  <property fmtid="{D5CDD505-2E9C-101B-9397-08002B2CF9AE}" pid="5" name="Erstellt von">
    <vt:lpwstr>office network</vt:lpwstr>
  </property>
  <property fmtid="{D5CDD505-2E9C-101B-9397-08002B2CF9AE}" pid="6" name="Autor">
    <vt:lpwstr>Martin Liepert</vt:lpwstr>
  </property>
</Properties>
</file>