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377739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1F908-4D25-4AAD-AABD-4EFDCFD0E42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399692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779389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219096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2082205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E1F908-4D25-4AAD-AABD-4EFDCFD0E42F}"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222719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E1F908-4D25-4AAD-AABD-4EFDCFD0E42F}" type="datetimeFigureOut">
              <a:rPr lang="en-US" smtClean="0"/>
              <a:t>1/18/2025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1977208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426727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114914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415005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1F908-4D25-4AAD-AABD-4EFDCFD0E42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4076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E1F908-4D25-4AAD-AABD-4EFDCFD0E42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149135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E1F908-4D25-4AAD-AABD-4EFDCFD0E42F}"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333560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E1F908-4D25-4AAD-AABD-4EFDCFD0E42F}"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32735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1F908-4D25-4AAD-AABD-4EFDCFD0E42F}"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96842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1F908-4D25-4AAD-AABD-4EFDCFD0E42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82765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1F908-4D25-4AAD-AABD-4EFDCFD0E42F}"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D8F6E3-1EA8-48AE-8AA3-8663D2971665}" type="slidenum">
              <a:rPr lang="en-US" smtClean="0"/>
              <a:t>‹#›</a:t>
            </a:fld>
            <a:endParaRPr lang="en-US"/>
          </a:p>
        </p:txBody>
      </p:sp>
    </p:spTree>
    <p:extLst>
      <p:ext uri="{BB962C8B-B14F-4D97-AF65-F5344CB8AC3E}">
        <p14:creationId xmlns:p14="http://schemas.microsoft.com/office/powerpoint/2010/main" val="351209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E1F908-4D25-4AAD-AABD-4EFDCFD0E42F}" type="datetimeFigureOut">
              <a:rPr lang="en-US" smtClean="0"/>
              <a:t>1/18/2025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D8F6E3-1EA8-48AE-8AA3-8663D2971665}" type="slidenum">
              <a:rPr lang="en-US" smtClean="0"/>
              <a:t>‹#›</a:t>
            </a:fld>
            <a:endParaRPr lang="en-US"/>
          </a:p>
        </p:txBody>
      </p:sp>
    </p:spTree>
    <p:extLst>
      <p:ext uri="{BB962C8B-B14F-4D97-AF65-F5344CB8AC3E}">
        <p14:creationId xmlns:p14="http://schemas.microsoft.com/office/powerpoint/2010/main" val="7724115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Weath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Welcome TO </a:t>
            </a:r>
            <a:br>
              <a:rPr lang="en-US" dirty="0" smtClean="0"/>
            </a:br>
            <a:r>
              <a:rPr lang="en-US" dirty="0" smtClean="0"/>
              <a:t>OUR</a:t>
            </a:r>
            <a:br>
              <a:rPr lang="en-US" dirty="0" smtClean="0"/>
            </a:br>
            <a:r>
              <a:rPr lang="en-US" dirty="0" smtClean="0"/>
              <a:t>PRESENTATION</a:t>
            </a:r>
            <a:endParaRPr lang="en-US" dirty="0"/>
          </a:p>
        </p:txBody>
      </p:sp>
      <p:sp>
        <p:nvSpPr>
          <p:cNvPr id="3" name="Subtitle 2"/>
          <p:cNvSpPr>
            <a:spLocks noGrp="1"/>
          </p:cNvSpPr>
          <p:nvPr>
            <p:ph type="subTitle" idx="1"/>
          </p:nvPr>
        </p:nvSpPr>
        <p:spPr>
          <a:xfrm>
            <a:off x="6237838" y="5003717"/>
            <a:ext cx="4305754" cy="1051850"/>
          </a:xfrm>
        </p:spPr>
        <p:txBody>
          <a:bodyPr/>
          <a:lstStyle/>
          <a:p>
            <a:r>
              <a:rPr lang="en-US" sz="2400" dirty="0" smtClean="0"/>
              <a:t>Presented by </a:t>
            </a:r>
            <a:r>
              <a:rPr lang="en-US" sz="2400" dirty="0" err="1" smtClean="0"/>
              <a:t>Md</a:t>
            </a:r>
            <a:r>
              <a:rPr lang="en-US" sz="2400" dirty="0" smtClean="0"/>
              <a:t> </a:t>
            </a:r>
            <a:r>
              <a:rPr lang="en-US" sz="2400" dirty="0" err="1" smtClean="0"/>
              <a:t>belal</a:t>
            </a:r>
            <a:r>
              <a:rPr lang="en-US" sz="2400" dirty="0" smtClean="0"/>
              <a:t> </a:t>
            </a:r>
            <a:r>
              <a:rPr lang="en-US" sz="2400" dirty="0" err="1" smtClean="0"/>
              <a:t>hossain</a:t>
            </a:r>
            <a:endParaRPr lang="en-US" dirty="0"/>
          </a:p>
        </p:txBody>
      </p:sp>
    </p:spTree>
    <p:extLst>
      <p:ext uri="{BB962C8B-B14F-4D97-AF65-F5344CB8AC3E}">
        <p14:creationId xmlns:p14="http://schemas.microsoft.com/office/powerpoint/2010/main" val="1327708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Definition</a:t>
            </a:r>
            <a:endParaRPr lang="en-US" dirty="0"/>
          </a:p>
          <a:p>
            <a:pPr marL="514350" indent="-514350">
              <a:buFont typeface="+mj-lt"/>
              <a:buAutoNum type="arabicPeriod"/>
            </a:pPr>
            <a:r>
              <a:rPr lang="en-US" dirty="0" smtClean="0"/>
              <a:t>Causes</a:t>
            </a:r>
          </a:p>
          <a:p>
            <a:pPr marL="514350" indent="-514350">
              <a:buFont typeface="+mj-lt"/>
              <a:buAutoNum type="arabicPeriod"/>
            </a:pPr>
            <a:r>
              <a:rPr lang="en-US" dirty="0" smtClean="0"/>
              <a:t>Advantage </a:t>
            </a:r>
          </a:p>
          <a:p>
            <a:pPr marL="514350" indent="-514350">
              <a:buFont typeface="+mj-lt"/>
              <a:buAutoNum type="arabicPeriod"/>
            </a:pPr>
            <a:r>
              <a:rPr lang="en-US" dirty="0" smtClean="0"/>
              <a:t>Disadvantage</a:t>
            </a:r>
          </a:p>
          <a:p>
            <a:pPr marL="514350" indent="-514350">
              <a:buFont typeface="+mj-lt"/>
              <a:buAutoNum type="arabicPeriod"/>
            </a:pPr>
            <a:r>
              <a:rPr lang="en-US" dirty="0" smtClean="0"/>
              <a:t>summary</a:t>
            </a:r>
            <a:endParaRPr lang="en-US" dirty="0"/>
          </a:p>
        </p:txBody>
      </p:sp>
    </p:spTree>
    <p:extLst>
      <p:ext uri="{BB962C8B-B14F-4D97-AF65-F5344CB8AC3E}">
        <p14:creationId xmlns:p14="http://schemas.microsoft.com/office/powerpoint/2010/main" val="1560110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climate change</a:t>
            </a:r>
            <a:endParaRPr lang="en-US" dirty="0"/>
          </a:p>
        </p:txBody>
      </p:sp>
      <p:sp>
        <p:nvSpPr>
          <p:cNvPr id="3" name="Content Placeholder 2"/>
          <p:cNvSpPr>
            <a:spLocks noGrp="1"/>
          </p:cNvSpPr>
          <p:nvPr>
            <p:ph idx="1"/>
          </p:nvPr>
        </p:nvSpPr>
        <p:spPr/>
        <p:txBody>
          <a:bodyPr>
            <a:normAutofit/>
          </a:bodyPr>
          <a:lstStyle/>
          <a:p>
            <a:r>
              <a:rPr lang="en-US" sz="3600" b="1" dirty="0"/>
              <a:t>Climate</a:t>
            </a:r>
            <a:r>
              <a:rPr lang="en-US" sz="3600" dirty="0"/>
              <a:t> is the long-term </a:t>
            </a:r>
            <a:r>
              <a:rPr lang="en-US" sz="3600" dirty="0">
                <a:hlinkClick r:id="rId2" tooltip="Weather"/>
              </a:rPr>
              <a:t>weather</a:t>
            </a:r>
            <a:r>
              <a:rPr lang="en-US" sz="3600" dirty="0"/>
              <a:t> pattern in a region, typically averaged over 30 years</a:t>
            </a:r>
          </a:p>
        </p:txBody>
      </p:sp>
    </p:spTree>
    <p:extLst>
      <p:ext uri="{BB962C8B-B14F-4D97-AF65-F5344CB8AC3E}">
        <p14:creationId xmlns:p14="http://schemas.microsoft.com/office/powerpoint/2010/main" val="200871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normAutofit/>
          </a:bodyPr>
          <a:lstStyle/>
          <a:p>
            <a:r>
              <a:rPr lang="en-US" sz="2800" dirty="0"/>
              <a:t>As greenhouse gas emissions blanket the Earth, they trap the sun’s heat. This leads to global warming and climate change. The world is now warming faster than at any point in recorded history.</a:t>
            </a:r>
          </a:p>
        </p:txBody>
      </p:sp>
    </p:spTree>
    <p:extLst>
      <p:ext uri="{BB962C8B-B14F-4D97-AF65-F5344CB8AC3E}">
        <p14:creationId xmlns:p14="http://schemas.microsoft.com/office/powerpoint/2010/main" val="1101086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a:noFill/>
        </p:spPr>
        <p:txBody>
          <a:bodyPr>
            <a:normAutofit/>
          </a:bodyPr>
          <a:lstStyle/>
          <a:p>
            <a:r>
              <a:rPr lang="en-US" sz="3400" dirty="0"/>
              <a:t>These include </a:t>
            </a:r>
            <a:r>
              <a:rPr lang="en-US" sz="3400" b="1" dirty="0"/>
              <a:t>cleaner air, green job creation, public health benefits from active travel</a:t>
            </a:r>
            <a:r>
              <a:rPr lang="en-US" sz="3400" dirty="0"/>
              <a:t>, and biodiversity improvement through expansion of green space.</a:t>
            </a:r>
          </a:p>
        </p:txBody>
      </p:sp>
    </p:spTree>
    <p:extLst>
      <p:ext uri="{BB962C8B-B14F-4D97-AF65-F5344CB8AC3E}">
        <p14:creationId xmlns:p14="http://schemas.microsoft.com/office/powerpoint/2010/main" val="237578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fontScale="25000" lnSpcReduction="20000"/>
          </a:bodyPr>
          <a:lstStyle/>
          <a:p>
            <a:pPr fontAlgn="ctr"/>
            <a:r>
              <a:rPr lang="en-US" sz="5100" dirty="0"/>
              <a:t>Climate change has many disadvantages, including: </a:t>
            </a:r>
          </a:p>
          <a:p>
            <a:r>
              <a:rPr lang="en-US" sz="5100" b="1" dirty="0"/>
              <a:t>Health</a:t>
            </a:r>
            <a:endParaRPr lang="en-US" sz="5100" dirty="0"/>
          </a:p>
          <a:p>
            <a:pPr fontAlgn="ctr"/>
            <a:r>
              <a:rPr lang="en-US" sz="5100" dirty="0"/>
              <a:t>Climate change is a major health threat, causing air pollution, disease, and mental health pressures. </a:t>
            </a:r>
          </a:p>
          <a:p>
            <a:r>
              <a:rPr lang="en-US" sz="5100" b="1" dirty="0"/>
              <a:t>Ocean acidification</a:t>
            </a:r>
            <a:endParaRPr lang="en-US" sz="5100" dirty="0"/>
          </a:p>
          <a:p>
            <a:pPr fontAlgn="ctr"/>
            <a:r>
              <a:rPr lang="en-US" sz="5100" dirty="0"/>
              <a:t>Oceans absorb excess emissions, becoming more acidic, which threatens underwater life. </a:t>
            </a:r>
          </a:p>
          <a:p>
            <a:r>
              <a:rPr lang="en-US" sz="5100" b="1" dirty="0"/>
              <a:t>Coral reef loss</a:t>
            </a:r>
            <a:endParaRPr lang="en-US" sz="5100" dirty="0"/>
          </a:p>
          <a:p>
            <a:pPr fontAlgn="ctr"/>
            <a:r>
              <a:rPr lang="en-US" sz="5100" dirty="0"/>
              <a:t>Warming oceans cause coral reefs to acidify, which leads to their loss. Coral reefs protect shorelines and are home to many species. </a:t>
            </a:r>
          </a:p>
          <a:p>
            <a:r>
              <a:rPr lang="en-US" sz="5100" b="1" dirty="0"/>
              <a:t>Rising sea levels</a:t>
            </a:r>
            <a:endParaRPr lang="en-US" sz="5100" dirty="0"/>
          </a:p>
          <a:p>
            <a:pPr fontAlgn="ctr"/>
            <a:r>
              <a:rPr lang="en-US" sz="5100" dirty="0"/>
              <a:t>Melting glaciers and ice sheets contribute to rising sea levels, which threaten coastal communities and ecosystems. </a:t>
            </a:r>
          </a:p>
          <a:p>
            <a:r>
              <a:rPr lang="en-US" sz="5100" b="1" dirty="0"/>
              <a:t>Extreme weather events</a:t>
            </a:r>
            <a:endParaRPr lang="en-US" sz="5100" dirty="0"/>
          </a:p>
          <a:p>
            <a:pPr fontAlgn="ctr"/>
            <a:r>
              <a:rPr lang="en-US" sz="5100" dirty="0"/>
              <a:t>Climate change causes more frequent and intense droughts, storms, and heat waves. </a:t>
            </a:r>
          </a:p>
          <a:p>
            <a:r>
              <a:rPr lang="en-US" sz="5100" b="1" dirty="0"/>
              <a:t>Ecosystem damage</a:t>
            </a:r>
            <a:endParaRPr lang="en-US" sz="5100" dirty="0"/>
          </a:p>
          <a:p>
            <a:r>
              <a:rPr lang="en-US" sz="5100" dirty="0"/>
              <a:t>Climate change damages ecosystems like mangrove forests, </a:t>
            </a:r>
            <a:r>
              <a:rPr lang="en-US" sz="5100" dirty="0" err="1"/>
              <a:t>seagrass</a:t>
            </a:r>
            <a:r>
              <a:rPr lang="en-US" sz="5100" dirty="0"/>
              <a:t> </a:t>
            </a:r>
            <a:r>
              <a:rPr lang="en-US" sz="5100" dirty="0" smtClean="0"/>
              <a:t>meadows</a:t>
            </a:r>
            <a:endParaRPr lang="en-US" sz="5100" dirty="0"/>
          </a:p>
          <a:p>
            <a:endParaRPr lang="en-US" dirty="0"/>
          </a:p>
        </p:txBody>
      </p:sp>
    </p:spTree>
    <p:extLst>
      <p:ext uri="{BB962C8B-B14F-4D97-AF65-F5344CB8AC3E}">
        <p14:creationId xmlns:p14="http://schemas.microsoft.com/office/powerpoint/2010/main" val="166222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Climate change is a long-term shift in weather patterns and temperatures. It's caused by human activities that release greenhouse gases into the atmosphere, which trap heat and warm the Earth.</a:t>
            </a:r>
          </a:p>
        </p:txBody>
      </p:sp>
    </p:spTree>
    <p:extLst>
      <p:ext uri="{BB962C8B-B14F-4D97-AF65-F5344CB8AC3E}">
        <p14:creationId xmlns:p14="http://schemas.microsoft.com/office/powerpoint/2010/main" val="1981373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72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Welcome TO  OUR PRESENTATION</vt:lpstr>
      <vt:lpstr>INTRODUCTION</vt:lpstr>
      <vt:lpstr>Definition of climate change</vt:lpstr>
      <vt:lpstr>Causes</vt:lpstr>
      <vt:lpstr>Advantage</vt:lpstr>
      <vt:lpstr>Disadvantage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user</dc:creator>
  <cp:lastModifiedBy>user</cp:lastModifiedBy>
  <cp:revision>5</cp:revision>
  <dcterms:created xsi:type="dcterms:W3CDTF">2025-01-18T16:50:46Z</dcterms:created>
  <dcterms:modified xsi:type="dcterms:W3CDTF">2025-01-18T17:17:19Z</dcterms:modified>
</cp:coreProperties>
</file>