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D171-85CE-D141-9D8A-3BFF299351E3}" type="datetimeFigureOut">
              <a:rPr lang="en-US" smtClean="0"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5010-B93A-844F-A207-99DFB78D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64675" y="2175104"/>
            <a:ext cx="1472769" cy="1472769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FFFFF">
                  <a:alpha val="3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4071" y="2620989"/>
            <a:ext cx="581000" cy="58100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13706" y="2175104"/>
            <a:ext cx="1472769" cy="1472769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FFFFF">
                  <a:alpha val="3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6" idx="0"/>
          </p:cNvCxnSpPr>
          <p:nvPr/>
        </p:nvCxnSpPr>
        <p:spPr>
          <a:xfrm>
            <a:off x="2101060" y="2175104"/>
            <a:ext cx="4949031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01060" y="3647873"/>
            <a:ext cx="4949031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59591" y="2620989"/>
            <a:ext cx="581000" cy="58100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01060" y="2638288"/>
            <a:ext cx="4949031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01060" y="3201989"/>
            <a:ext cx="4949031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18236" y="1810336"/>
            <a:ext cx="581000" cy="661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66555" y="1164005"/>
            <a:ext cx="178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with linear gradient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66556" y="2891135"/>
            <a:ext cx="705587" cy="1256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2143" y="4147562"/>
            <a:ext cx="178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with solid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31956" y="2634445"/>
            <a:ext cx="121604" cy="12160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90060" y="2515767"/>
            <a:ext cx="1081940" cy="179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7"/>
          </p:cNvCxnSpPr>
          <p:nvPr/>
        </p:nvCxnSpPr>
        <p:spPr>
          <a:xfrm flipH="1">
            <a:off x="2878667" y="2652253"/>
            <a:ext cx="657085" cy="861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Block Arc 22"/>
          <p:cNvSpPr/>
          <p:nvPr/>
        </p:nvSpPr>
        <p:spPr>
          <a:xfrm rot="7169148">
            <a:off x="3334484" y="2569713"/>
            <a:ext cx="311150" cy="320917"/>
          </a:xfrm>
          <a:prstGeom prst="blockArc">
            <a:avLst>
              <a:gd name="adj1" fmla="val 13941514"/>
              <a:gd name="adj2" fmla="val 21554326"/>
              <a:gd name="adj3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5752" y="2790825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Block Arc 24"/>
          <p:cNvSpPr/>
          <p:nvPr/>
        </p:nvSpPr>
        <p:spPr>
          <a:xfrm rot="19955189">
            <a:off x="3307916" y="2534789"/>
            <a:ext cx="311150" cy="320917"/>
          </a:xfrm>
          <a:prstGeom prst="blockArc">
            <a:avLst>
              <a:gd name="adj1" fmla="val 9768880"/>
              <a:gd name="adj2" fmla="val 21554326"/>
              <a:gd name="adj3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6672" y="2147467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8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7000" y="1869966"/>
            <a:ext cx="204367" cy="20436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67951" y="1160201"/>
            <a:ext cx="204367" cy="20436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  <a:endCxn id="4" idx="7"/>
          </p:cNvCxnSpPr>
          <p:nvPr/>
        </p:nvCxnSpPr>
        <p:spPr>
          <a:xfrm flipH="1">
            <a:off x="1571438" y="1262385"/>
            <a:ext cx="1696513" cy="63751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6"/>
          </p:cNvCxnSpPr>
          <p:nvPr/>
        </p:nvCxnSpPr>
        <p:spPr>
          <a:xfrm flipH="1">
            <a:off x="3472318" y="1160201"/>
            <a:ext cx="1747415" cy="10218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219733" y="1058017"/>
            <a:ext cx="204367" cy="20436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59127" y="240720"/>
            <a:ext cx="204367" cy="20436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4"/>
          </p:cNvCxnSpPr>
          <p:nvPr/>
        </p:nvCxnSpPr>
        <p:spPr>
          <a:xfrm>
            <a:off x="2561311" y="445087"/>
            <a:ext cx="363138" cy="227539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22265" y="2720481"/>
            <a:ext cx="204367" cy="20436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17898" y="1364568"/>
            <a:ext cx="204367" cy="204367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8345" y="548823"/>
            <a:ext cx="142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Covered Old Point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99217" y="2801601"/>
            <a:ext cx="269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Point Over Old Stroke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86237" y="1077719"/>
            <a:ext cx="13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24449" y="110683"/>
            <a:ext cx="411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Determining colors for the three cases: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2634990" y="2269882"/>
            <a:ext cx="1167863" cy="992617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90478" y="1372147"/>
            <a:ext cx="1998200" cy="1998960"/>
            <a:chOff x="1890478" y="1372147"/>
            <a:chExt cx="1998200" cy="1861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90478" y="1372147"/>
              <a:ext cx="0" cy="186115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15134" y="1372147"/>
              <a:ext cx="0" cy="186115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33372" y="1372147"/>
              <a:ext cx="0" cy="186115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29715" y="1372147"/>
              <a:ext cx="0" cy="186115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88678" y="1372147"/>
              <a:ext cx="0" cy="186115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81917" y="1372147"/>
            <a:ext cx="2006761" cy="1998960"/>
            <a:chOff x="1881917" y="1372147"/>
            <a:chExt cx="2006761" cy="1998960"/>
          </a:xfrm>
          <a:effectLst/>
        </p:grpSpPr>
        <p:grpSp>
          <p:nvGrpSpPr>
            <p:cNvPr id="13" name="Group 12"/>
            <p:cNvGrpSpPr/>
            <p:nvPr/>
          </p:nvGrpSpPr>
          <p:grpSpPr>
            <a:xfrm rot="16200000">
              <a:off x="2112911" y="1141153"/>
              <a:ext cx="1539238" cy="2001225"/>
              <a:chOff x="2042878" y="1524547"/>
              <a:chExt cx="1539238" cy="18611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042878" y="1524547"/>
                <a:ext cx="0" cy="186115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67534" y="1524547"/>
                <a:ext cx="0" cy="186115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085772" y="1524547"/>
                <a:ext cx="0" cy="186115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2116" y="1524547"/>
                <a:ext cx="0" cy="186115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1890478" y="3371107"/>
              <a:ext cx="1998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777964" y="598490"/>
            <a:ext cx="221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points to triangulate are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8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40119" y="1342953"/>
            <a:ext cx="1065675" cy="14597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05794" y="466242"/>
            <a:ext cx="1065675" cy="1459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71469" y="1925973"/>
            <a:ext cx="1722597" cy="87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05794" y="2802684"/>
            <a:ext cx="1722597" cy="8767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13075" y="1853859"/>
            <a:ext cx="124086" cy="124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61117" y="2740641"/>
            <a:ext cx="124086" cy="124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7161" y="1484527"/>
            <a:ext cx="1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Edge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25374" y="2875679"/>
            <a:ext cx="19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Transparent Edge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3"/>
          </p:cNvCxnSpPr>
          <p:nvPr/>
        </p:nvCxnSpPr>
        <p:spPr>
          <a:xfrm flipH="1" flipV="1">
            <a:off x="1540119" y="1342953"/>
            <a:ext cx="2091128" cy="616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4"/>
          </p:cNvCxnSpPr>
          <p:nvPr/>
        </p:nvCxnSpPr>
        <p:spPr>
          <a:xfrm flipH="1" flipV="1">
            <a:off x="3675118" y="1977945"/>
            <a:ext cx="653273" cy="170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3"/>
          </p:cNvCxnSpPr>
          <p:nvPr/>
        </p:nvCxnSpPr>
        <p:spPr>
          <a:xfrm flipV="1">
            <a:off x="2685203" y="1959773"/>
            <a:ext cx="946044" cy="842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28391" y="2823556"/>
            <a:ext cx="1065675" cy="855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40119" y="466242"/>
            <a:ext cx="1065675" cy="87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459811" y="1766275"/>
            <a:ext cx="978085" cy="671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7845" y="1707886"/>
            <a:ext cx="13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37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Benjamin</dc:creator>
  <cp:lastModifiedBy>Mark Benjamin</cp:lastModifiedBy>
  <cp:revision>8</cp:revision>
  <dcterms:created xsi:type="dcterms:W3CDTF">2014-04-13T16:53:13Z</dcterms:created>
  <dcterms:modified xsi:type="dcterms:W3CDTF">2014-04-16T18:24:48Z</dcterms:modified>
</cp:coreProperties>
</file>