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74" r:id="rId5"/>
    <p:sldId id="315" r:id="rId6"/>
    <p:sldId id="308" r:id="rId7"/>
    <p:sldId id="316" r:id="rId8"/>
    <p:sldId id="317" r:id="rId9"/>
    <p:sldId id="318" r:id="rId10"/>
    <p:sldId id="320" r:id="rId11"/>
    <p:sldId id="321" r:id="rId12"/>
    <p:sldId id="322" r:id="rId13"/>
    <p:sldId id="323" r:id="rId14"/>
    <p:sldId id="324" r:id="rId15"/>
    <p:sldId id="325" r:id="rId16"/>
    <p:sldId id="319" r:id="rId17"/>
    <p:sldId id="312" r:id="rId18"/>
    <p:sldId id="31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19" autoAdjust="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338" y="182232"/>
            <a:ext cx="10217324" cy="1672434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Kvalifikācijas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Darbs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Web </a:t>
            </a:r>
            <a:r>
              <a:rPr lang="en-US" sz="4800" dirty="0" err="1">
                <a:solidFill>
                  <a:schemeClr val="tx1"/>
                </a:solidFill>
              </a:rPr>
              <a:t>patversme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7964" y="4954835"/>
            <a:ext cx="3095071" cy="1435785"/>
          </a:xfrm>
        </p:spPr>
        <p:txBody>
          <a:bodyPr>
            <a:noAutofit/>
          </a:bodyPr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Mārtiņš Dāvis Bernhards</a:t>
            </a:r>
          </a:p>
          <a:p>
            <a:pPr algn="r"/>
            <a:r>
              <a:rPr lang="en-US" sz="2400" dirty="0">
                <a:solidFill>
                  <a:schemeClr val="tx1"/>
                </a:solidFill>
              </a:rPr>
              <a:t>D4-1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985EE95-0F10-48E9-A5DA-BB9F33A7C0F6}"/>
              </a:ext>
            </a:extLst>
          </p:cNvPr>
          <p:cNvSpPr txBox="1">
            <a:spLocks/>
          </p:cNvSpPr>
          <p:nvPr/>
        </p:nvSpPr>
        <p:spPr>
          <a:xfrm>
            <a:off x="5199164" y="6226813"/>
            <a:ext cx="1876800" cy="3276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solidFill>
                  <a:schemeClr val="tx1"/>
                </a:solidFill>
              </a:rPr>
              <a:t>Rīga</a:t>
            </a:r>
            <a:r>
              <a:rPr lang="en-US" sz="2400" b="1" dirty="0">
                <a:solidFill>
                  <a:schemeClr val="tx1"/>
                </a:solidFill>
              </a:rPr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D563CF-1243-4A52-8ACC-370B395B2F43}"/>
              </a:ext>
            </a:extLst>
          </p:cNvPr>
          <p:cNvSpPr txBox="1">
            <a:spLocks/>
          </p:cNvSpPr>
          <p:nvPr/>
        </p:nvSpPr>
        <p:spPr>
          <a:xfrm>
            <a:off x="581192" y="53281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err="1"/>
              <a:t>Datu</a:t>
            </a:r>
            <a:r>
              <a:rPr lang="en-US" sz="5400" dirty="0"/>
              <a:t> </a:t>
            </a:r>
            <a:r>
              <a:rPr lang="en-US" sz="5400" dirty="0" err="1"/>
              <a:t>plūsmu</a:t>
            </a:r>
            <a:r>
              <a:rPr lang="en-US" sz="5400" dirty="0"/>
              <a:t> </a:t>
            </a:r>
            <a:r>
              <a:rPr lang="en-US" sz="5400" dirty="0" err="1"/>
              <a:t>Diagrammas</a:t>
            </a:r>
            <a:endParaRPr lang="lv-LV" sz="5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B4B4D6-0CFE-481F-8618-C054BBD2C8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39" y="2065920"/>
            <a:ext cx="5106954" cy="462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D8E33F-9929-4566-B350-CB099453DC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093" y="1947660"/>
            <a:ext cx="5982335" cy="3277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6815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D563CF-1243-4A52-8ACC-370B395B2F43}"/>
              </a:ext>
            </a:extLst>
          </p:cNvPr>
          <p:cNvSpPr txBox="1">
            <a:spLocks/>
          </p:cNvSpPr>
          <p:nvPr/>
        </p:nvSpPr>
        <p:spPr>
          <a:xfrm>
            <a:off x="581192" y="53281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err="1"/>
              <a:t>Datu</a:t>
            </a:r>
            <a:r>
              <a:rPr lang="en-US" sz="5400" dirty="0"/>
              <a:t> </a:t>
            </a:r>
            <a:r>
              <a:rPr lang="en-US" sz="5400" dirty="0" err="1"/>
              <a:t>plūsmu</a:t>
            </a:r>
            <a:r>
              <a:rPr lang="en-US" sz="5400" dirty="0"/>
              <a:t> </a:t>
            </a:r>
            <a:r>
              <a:rPr lang="en-US" sz="5400" dirty="0" err="1"/>
              <a:t>Diagrammas</a:t>
            </a:r>
            <a:endParaRPr lang="lv-LV" sz="5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C6BDF7-6E99-4424-89D6-E7AA286089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4" y="2338620"/>
            <a:ext cx="5265856" cy="33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591BD2-86E8-49E4-BE67-AB74EFA67C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595" y="2338620"/>
            <a:ext cx="5982335" cy="32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1811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D563CF-1243-4A52-8ACC-370B395B2F43}"/>
              </a:ext>
            </a:extLst>
          </p:cNvPr>
          <p:cNvSpPr txBox="1">
            <a:spLocks/>
          </p:cNvSpPr>
          <p:nvPr/>
        </p:nvSpPr>
        <p:spPr>
          <a:xfrm>
            <a:off x="581192" y="53281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err="1"/>
              <a:t>Datu</a:t>
            </a:r>
            <a:r>
              <a:rPr lang="en-US" sz="5400" dirty="0"/>
              <a:t> </a:t>
            </a:r>
            <a:r>
              <a:rPr lang="en-US" sz="5400" dirty="0" err="1"/>
              <a:t>plūsmu</a:t>
            </a:r>
            <a:r>
              <a:rPr lang="en-US" sz="5400" dirty="0"/>
              <a:t> </a:t>
            </a:r>
            <a:r>
              <a:rPr lang="en-US" sz="5400" dirty="0" err="1"/>
              <a:t>Diagrammas</a:t>
            </a:r>
            <a:endParaRPr lang="lv-LV" sz="5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4C06C9-D1D0-4692-8529-4B102AF0B0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8" y="1954678"/>
            <a:ext cx="5605719" cy="4370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5B256A-C276-4B29-8492-A6B34773D0B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4"/>
          <a:stretch/>
        </p:blipFill>
        <p:spPr bwMode="auto">
          <a:xfrm>
            <a:off x="6367155" y="2198245"/>
            <a:ext cx="5302200" cy="33594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43174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0E4D-923A-45AC-B3DD-19EB7B8E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Tabulu</a:t>
            </a:r>
            <a:r>
              <a:rPr lang="en-US" sz="5400" dirty="0"/>
              <a:t> </a:t>
            </a:r>
            <a:r>
              <a:rPr lang="en-US" sz="5400" dirty="0" err="1"/>
              <a:t>Saišu</a:t>
            </a:r>
            <a:r>
              <a:rPr lang="en-US" sz="5400" dirty="0"/>
              <a:t> </a:t>
            </a:r>
            <a:r>
              <a:rPr lang="en-US" sz="5400" dirty="0" err="1"/>
              <a:t>shēma</a:t>
            </a:r>
            <a:endParaRPr lang="lv-LV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ECCEB-D64F-4F8D-B776-A936A98E917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" r="590"/>
          <a:stretch/>
        </p:blipFill>
        <p:spPr bwMode="auto">
          <a:xfrm>
            <a:off x="2424144" y="1763486"/>
            <a:ext cx="7527377" cy="50097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979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78FD-E159-4AAD-8FF5-1734AA02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2816"/>
            <a:ext cx="11029616" cy="1188720"/>
          </a:xfrm>
        </p:spPr>
        <p:txBody>
          <a:bodyPr>
            <a:normAutofit/>
          </a:bodyPr>
          <a:lstStyle/>
          <a:p>
            <a:r>
              <a:rPr lang="en-US" sz="5400" dirty="0" err="1"/>
              <a:t>SecinājumI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1B59-9749-4C5A-8FE5-315190785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8978"/>
            <a:ext cx="8473743" cy="3634486"/>
          </a:xfrm>
        </p:spPr>
        <p:txBody>
          <a:bodyPr>
            <a:normAutofit/>
          </a:bodyPr>
          <a:lstStyle/>
          <a:p>
            <a:r>
              <a:rPr lang="lv-LV" sz="2000" dirty="0"/>
              <a:t>Kvalifikācijas darba mērķis ir sasniegts.</a:t>
            </a:r>
          </a:p>
          <a:p>
            <a:r>
              <a:rPr lang="lv-LV" sz="2000" dirty="0"/>
              <a:t>Gandrīz visa iecerētā funkcionalitātē </a:t>
            </a:r>
            <a:r>
              <a:rPr lang="en-US" sz="2000" dirty="0"/>
              <a:t>tika</a:t>
            </a:r>
            <a:r>
              <a:rPr lang="lv-LV" sz="2000" dirty="0"/>
              <a:t> iekļauta gala darbā.</a:t>
            </a:r>
          </a:p>
          <a:p>
            <a:r>
              <a:rPr lang="en-US" sz="2000" dirty="0" err="1"/>
              <a:t>Viss</a:t>
            </a:r>
            <a:r>
              <a:rPr lang="en-US" sz="2000" dirty="0"/>
              <a:t> </a:t>
            </a:r>
            <a:r>
              <a:rPr lang="lv-LV" sz="2000" dirty="0"/>
              <a:t>kas tika plānots darba izveides sākumā tika arī izveidots, plāns daudz nemainījās.</a:t>
            </a:r>
          </a:p>
          <a:p>
            <a:r>
              <a:rPr lang="lv-LV" sz="2000" dirty="0"/>
              <a:t>Sistēma vispārīgi izdevās laba, visa funkcionalitāte strādā, bet tomēr dažas </a:t>
            </a:r>
            <a:r>
              <a:rPr lang="en-US" sz="2000" dirty="0" err="1"/>
              <a:t>detaļas</a:t>
            </a:r>
            <a:r>
              <a:rPr lang="lv-LV" sz="2000" dirty="0"/>
              <a:t> varētu uzlabot.</a:t>
            </a:r>
          </a:p>
        </p:txBody>
      </p:sp>
    </p:spTree>
    <p:extLst>
      <p:ext uri="{BB962C8B-B14F-4D97-AF65-F5344CB8AC3E}">
        <p14:creationId xmlns:p14="http://schemas.microsoft.com/office/powerpoint/2010/main" val="2563669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7CE2-D8F3-40A2-B1C7-2E87B441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306" y="2639002"/>
            <a:ext cx="7273388" cy="2116545"/>
          </a:xfrm>
        </p:spPr>
        <p:txBody>
          <a:bodyPr>
            <a:noAutofit/>
          </a:bodyPr>
          <a:lstStyle/>
          <a:p>
            <a:r>
              <a:rPr lang="en-US" sz="8800" dirty="0" err="1"/>
              <a:t>Paldies</a:t>
            </a:r>
            <a:r>
              <a:rPr lang="en-US" sz="8800" dirty="0"/>
              <a:t> Par </a:t>
            </a:r>
            <a:r>
              <a:rPr lang="en-US" sz="8800" dirty="0" err="1"/>
              <a:t>uzmanību</a:t>
            </a:r>
            <a:r>
              <a:rPr lang="en-US" sz="8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2350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B3C7-72A5-4C5E-903E-F53E4B520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72" y="1435039"/>
            <a:ext cx="8706593" cy="5422961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1800"/>
              </a:spcAft>
              <a:buNone/>
            </a:pPr>
            <a:r>
              <a:rPr lang="lv-LV" dirty="0"/>
              <a:t>Izveidot mājaslapu, kas domāta patversmēm, to darbiniekiem un potenciāliem saimniekiem.</a:t>
            </a:r>
          </a:p>
          <a:p>
            <a:pPr marL="0" indent="0">
              <a:buNone/>
            </a:pPr>
            <a:r>
              <a:rPr lang="lv-LV" dirty="0"/>
              <a:t>Lietotājs: </a:t>
            </a:r>
          </a:p>
          <a:p>
            <a:r>
              <a:rPr lang="lv-LV" dirty="0"/>
              <a:t>Var iegūt informāciju par patversmēm, </a:t>
            </a:r>
          </a:p>
          <a:p>
            <a:r>
              <a:rPr lang="lv-LV" dirty="0"/>
              <a:t>apskatīt dzīvniekus, </a:t>
            </a:r>
          </a:p>
          <a:p>
            <a:r>
              <a:rPr lang="lv-LV" dirty="0"/>
              <a:t>nosūtīt ziņu par kādu no dzīvniekiem, </a:t>
            </a:r>
          </a:p>
          <a:p>
            <a:r>
              <a:rPr lang="lv-LV" dirty="0"/>
              <a:t>Lasīt darbinieku publicētos rakstus</a:t>
            </a:r>
            <a:r>
              <a:rPr lang="en-US" dirty="0"/>
              <a:t>,</a:t>
            </a:r>
            <a:endParaRPr lang="lv-LV" dirty="0"/>
          </a:p>
          <a:p>
            <a:pPr marL="0" indent="0">
              <a:buNone/>
            </a:pPr>
            <a:r>
              <a:rPr lang="lv-LV" dirty="0"/>
              <a:t>Darbinieks: </a:t>
            </a:r>
          </a:p>
          <a:p>
            <a:r>
              <a:rPr lang="lv-LV" dirty="0"/>
              <a:t>Pievieno, labo un izdzēš rakstus, patversmes un dzīvniekus</a:t>
            </a:r>
            <a:r>
              <a:rPr lang="en-US" dirty="0"/>
              <a:t>,</a:t>
            </a:r>
            <a:endParaRPr lang="lv-LV" dirty="0"/>
          </a:p>
          <a:p>
            <a:pPr marL="0" indent="0">
              <a:buNone/>
            </a:pPr>
            <a:r>
              <a:rPr lang="lv-LV" dirty="0"/>
              <a:t>Administrators: </a:t>
            </a:r>
          </a:p>
          <a:p>
            <a:r>
              <a:rPr lang="lv-LV" dirty="0"/>
              <a:t>Lietotāju datu labošana, lietotāju pievienošana</a:t>
            </a:r>
            <a:r>
              <a:rPr lang="en-US" dirty="0"/>
              <a:t>,</a:t>
            </a:r>
            <a:endParaRPr lang="lv-LV" dirty="0"/>
          </a:p>
          <a:p>
            <a:r>
              <a:rPr lang="lv-LV" dirty="0"/>
              <a:t>Dzīvnieku izveides datu labošana</a:t>
            </a:r>
            <a:r>
              <a:rPr lang="en-US" dirty="0"/>
              <a:t>,</a:t>
            </a:r>
            <a:endParaRPr lang="lv-LV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5D26C7-25E4-48C5-AF4D-D1E4DCD3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73" y="534922"/>
            <a:ext cx="11029616" cy="1188720"/>
          </a:xfrm>
        </p:spPr>
        <p:txBody>
          <a:bodyPr>
            <a:normAutofit/>
          </a:bodyPr>
          <a:lstStyle/>
          <a:p>
            <a:r>
              <a:rPr lang="en-US" sz="5400" dirty="0" err="1"/>
              <a:t>Uzdevuma</a:t>
            </a:r>
            <a:r>
              <a:rPr lang="en-US" sz="5400" dirty="0"/>
              <a:t> </a:t>
            </a:r>
            <a:r>
              <a:rPr lang="en-US" sz="5400" dirty="0" err="1"/>
              <a:t>nostādne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1650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8249-F4F4-41F9-8198-957DE250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2816"/>
            <a:ext cx="11029616" cy="1188720"/>
          </a:xfrm>
        </p:spPr>
        <p:txBody>
          <a:bodyPr>
            <a:normAutofit/>
          </a:bodyPr>
          <a:lstStyle/>
          <a:p>
            <a:r>
              <a:rPr lang="en-US" sz="5400" dirty="0" err="1"/>
              <a:t>Izmantotās</a:t>
            </a:r>
            <a:r>
              <a:rPr lang="en-US" sz="5400" dirty="0"/>
              <a:t> </a:t>
            </a:r>
            <a:r>
              <a:rPr lang="en-US" sz="5400" dirty="0" err="1"/>
              <a:t>tehnoloģijas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5D8A-B33D-40F7-9ABE-673B4588A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85422"/>
            <a:ext cx="11029615" cy="363448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lv-LV" dirty="0"/>
              <a:t>Tehnoloģijas:</a:t>
            </a:r>
          </a:p>
          <a:p>
            <a:r>
              <a:rPr lang="lv-LV" dirty="0"/>
              <a:t>ASP.NET Core (Web aplikācija)</a:t>
            </a:r>
            <a:endParaRPr lang="en-US" dirty="0"/>
          </a:p>
          <a:p>
            <a:r>
              <a:rPr lang="en-US" dirty="0"/>
              <a:t>Razor Pages un MVC</a:t>
            </a:r>
            <a:endParaRPr lang="lv-LV" dirty="0"/>
          </a:p>
          <a:p>
            <a:r>
              <a:rPr lang="lv-LV" dirty="0"/>
              <a:t>MySQL Datubāze</a:t>
            </a:r>
          </a:p>
          <a:p>
            <a:r>
              <a:rPr lang="lv-LV" dirty="0"/>
              <a:t>NuGet paplašinājumi: AutoMapper, TinyMCE, Pomelo, </a:t>
            </a:r>
            <a:r>
              <a:rPr lang="lv-LV" dirty="0" err="1"/>
              <a:t>Identity</a:t>
            </a:r>
            <a:r>
              <a:rPr lang="en-US" dirty="0"/>
              <a:t> u.c.</a:t>
            </a:r>
            <a:endParaRPr lang="lv-LV" dirty="0"/>
          </a:p>
          <a:p>
            <a:pPr marL="0" indent="0">
              <a:buNone/>
            </a:pPr>
            <a:r>
              <a:rPr lang="lv-LV" dirty="0"/>
              <a:t>Valodas:</a:t>
            </a:r>
          </a:p>
          <a:p>
            <a:r>
              <a:rPr lang="lv-LV" dirty="0"/>
              <a:t>C#</a:t>
            </a:r>
          </a:p>
          <a:p>
            <a:r>
              <a:rPr lang="lv-LV" dirty="0"/>
              <a:t>JavaScript</a:t>
            </a:r>
          </a:p>
          <a:p>
            <a:r>
              <a:rPr lang="lv-LV" dirty="0"/>
              <a:t>HTML</a:t>
            </a:r>
          </a:p>
          <a:p>
            <a:r>
              <a:rPr lang="lv-LV" dirty="0"/>
              <a:t>CSS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4A88BC9-98E5-4725-A35D-316A8A548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596" y="1810986"/>
            <a:ext cx="2192741" cy="219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 logo PNG">
            <a:extLst>
              <a:ext uri="{FF2B5EF4-FFF2-40B4-BE49-F238E27FC236}">
                <a16:creationId xmlns:a16="http://schemas.microsoft.com/office/drawing/2014/main" id="{16C94AFD-9E11-442B-86CE-52E5C5976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485" y="4367613"/>
            <a:ext cx="1537704" cy="153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D66AB38-B12B-430B-B0E3-56BEA5294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154" y="4154467"/>
            <a:ext cx="1820883" cy="18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41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6A0DED-129F-4E71-A199-108208EE9E46}"/>
              </a:ext>
            </a:extLst>
          </p:cNvPr>
          <p:cNvSpPr txBox="1">
            <a:spLocks/>
          </p:cNvSpPr>
          <p:nvPr/>
        </p:nvSpPr>
        <p:spPr>
          <a:xfrm>
            <a:off x="581192" y="53281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err="1"/>
              <a:t>Sistēmas</a:t>
            </a:r>
            <a:r>
              <a:rPr lang="en-US" sz="5400" dirty="0"/>
              <a:t> </a:t>
            </a:r>
            <a:r>
              <a:rPr lang="en-US" sz="5400" dirty="0" err="1"/>
              <a:t>arhitektūra</a:t>
            </a:r>
            <a:endParaRPr lang="lv-LV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C78D5-C472-4297-AFAE-538D4F965889}"/>
              </a:ext>
            </a:extLst>
          </p:cNvPr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 bwMode="auto">
          <a:xfrm>
            <a:off x="2146579" y="1721536"/>
            <a:ext cx="7898842" cy="49905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688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605800B-6B80-4D89-8F58-0A339A2E4C28}"/>
              </a:ext>
            </a:extLst>
          </p:cNvPr>
          <p:cNvSpPr txBox="1">
            <a:spLocks/>
          </p:cNvSpPr>
          <p:nvPr/>
        </p:nvSpPr>
        <p:spPr>
          <a:xfrm>
            <a:off x="581192" y="53281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/>
              <a:t>ER </a:t>
            </a:r>
            <a:r>
              <a:rPr lang="en-US" sz="5400" dirty="0" err="1"/>
              <a:t>Diagramma</a:t>
            </a:r>
            <a:endParaRPr lang="lv-LV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ADF688-7799-4C16-BA8C-F615C3C95A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814" y="1579418"/>
            <a:ext cx="6815686" cy="5171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424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D563CF-1243-4A52-8ACC-370B395B2F43}"/>
              </a:ext>
            </a:extLst>
          </p:cNvPr>
          <p:cNvSpPr txBox="1">
            <a:spLocks/>
          </p:cNvSpPr>
          <p:nvPr/>
        </p:nvSpPr>
        <p:spPr>
          <a:xfrm>
            <a:off x="581192" y="53281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err="1"/>
              <a:t>Datu</a:t>
            </a:r>
            <a:r>
              <a:rPr lang="en-US" sz="5400" dirty="0"/>
              <a:t> </a:t>
            </a:r>
            <a:r>
              <a:rPr lang="en-US" sz="5400" dirty="0" err="1"/>
              <a:t>plūsmu</a:t>
            </a:r>
            <a:r>
              <a:rPr lang="en-US" sz="5400" dirty="0"/>
              <a:t> </a:t>
            </a:r>
            <a:r>
              <a:rPr lang="en-US" sz="5400" dirty="0" err="1"/>
              <a:t>Diagrammas</a:t>
            </a:r>
            <a:endParaRPr lang="lv-LV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9A166-4E2B-47D5-9E08-24F5CBA38D1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2247" y="2111659"/>
            <a:ext cx="5744845" cy="44278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CB7D92-EACE-45A8-87D7-53EE0E6DCDBD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72848" y="2386074"/>
            <a:ext cx="5716905" cy="29527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3649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D563CF-1243-4A52-8ACC-370B395B2F43}"/>
              </a:ext>
            </a:extLst>
          </p:cNvPr>
          <p:cNvSpPr txBox="1">
            <a:spLocks/>
          </p:cNvSpPr>
          <p:nvPr/>
        </p:nvSpPr>
        <p:spPr>
          <a:xfrm>
            <a:off x="581192" y="53281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err="1"/>
              <a:t>Datu</a:t>
            </a:r>
            <a:r>
              <a:rPr lang="en-US" sz="5400" dirty="0"/>
              <a:t> </a:t>
            </a:r>
            <a:r>
              <a:rPr lang="en-US" sz="5400" dirty="0" err="1"/>
              <a:t>plūsmu</a:t>
            </a:r>
            <a:r>
              <a:rPr lang="en-US" sz="5400" dirty="0"/>
              <a:t> </a:t>
            </a:r>
            <a:r>
              <a:rPr lang="en-US" sz="5400" dirty="0" err="1"/>
              <a:t>Diagrammas</a:t>
            </a:r>
            <a:endParaRPr lang="lv-LV" sz="5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3DD188-832B-4E28-96A4-4AC9F0B5CD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25" y="2163394"/>
            <a:ext cx="5761990" cy="4161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9DBA66-F59B-4D98-A2E6-FEC009D1188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61315" y="2163394"/>
            <a:ext cx="5772150" cy="31292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894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D563CF-1243-4A52-8ACC-370B395B2F43}"/>
              </a:ext>
            </a:extLst>
          </p:cNvPr>
          <p:cNvSpPr txBox="1">
            <a:spLocks/>
          </p:cNvSpPr>
          <p:nvPr/>
        </p:nvSpPr>
        <p:spPr>
          <a:xfrm>
            <a:off x="581192" y="53281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err="1"/>
              <a:t>Datu</a:t>
            </a:r>
            <a:r>
              <a:rPr lang="en-US" sz="5400" dirty="0"/>
              <a:t> </a:t>
            </a:r>
            <a:r>
              <a:rPr lang="en-US" sz="5400" dirty="0" err="1"/>
              <a:t>plūsmu</a:t>
            </a:r>
            <a:r>
              <a:rPr lang="en-US" sz="5400" dirty="0"/>
              <a:t> </a:t>
            </a:r>
            <a:r>
              <a:rPr lang="en-US" sz="5400" dirty="0" err="1"/>
              <a:t>Diagrammas</a:t>
            </a:r>
            <a:endParaRPr lang="lv-LV" sz="5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AE4715-7EAC-482B-9F1E-5D420A6E15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60" y="2445962"/>
            <a:ext cx="4611440" cy="1335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9389E2-71D8-4921-BA7F-B46E93252BC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60289" y="2445962"/>
            <a:ext cx="5708015" cy="32480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9873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D563CF-1243-4A52-8ACC-370B395B2F43}"/>
              </a:ext>
            </a:extLst>
          </p:cNvPr>
          <p:cNvSpPr txBox="1">
            <a:spLocks/>
          </p:cNvSpPr>
          <p:nvPr/>
        </p:nvSpPr>
        <p:spPr>
          <a:xfrm>
            <a:off x="581192" y="53281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err="1"/>
              <a:t>Datu</a:t>
            </a:r>
            <a:r>
              <a:rPr lang="en-US" sz="5400" dirty="0"/>
              <a:t> </a:t>
            </a:r>
            <a:r>
              <a:rPr lang="en-US" sz="5400" dirty="0" err="1"/>
              <a:t>plūsmu</a:t>
            </a:r>
            <a:r>
              <a:rPr lang="en-US" sz="5400" dirty="0"/>
              <a:t> </a:t>
            </a:r>
            <a:r>
              <a:rPr lang="en-US" sz="5400" dirty="0" err="1"/>
              <a:t>Diagrammas</a:t>
            </a:r>
            <a:endParaRPr lang="lv-LV" sz="5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1F5D93-5093-45E5-95FD-2867FEA38B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30" y="2873325"/>
            <a:ext cx="5761990" cy="2263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EC400D-F2BF-4102-B709-12698B5FA840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2873325"/>
            <a:ext cx="5765800" cy="30016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43399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6D3478-2986-4664-940C-67E0CAA21E04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16c05727-aa75-4e4a-9b5f-8a80a1165891"/>
    <ds:schemaRef ds:uri="71af3243-3dd4-4a8d-8c0d-dd76da1f02a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{69D03ABD-C7EC-421C-8DBF-5F146556248B}tf56535239_win32</Template>
  <TotalTime>27166</TotalTime>
  <Words>195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Franklin Gothic Book</vt:lpstr>
      <vt:lpstr>Franklin Gothic Demi</vt:lpstr>
      <vt:lpstr>Wingdings 2</vt:lpstr>
      <vt:lpstr>DividendVTI</vt:lpstr>
      <vt:lpstr>Kvalifikācijas Darbs Web patversme</vt:lpstr>
      <vt:lpstr>Uzdevuma nostādne</vt:lpstr>
      <vt:lpstr>Izmantotās tehnoloģijas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Tabulu Saišu shēma</vt:lpstr>
      <vt:lpstr>SecinājumI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Kvalifikācijas Darbs, Web patversme</dc:title>
  <dc:creator>Mārtiņš Dāvis</dc:creator>
  <cp:lastModifiedBy>Mārtiņš Dāvis</cp:lastModifiedBy>
  <cp:revision>30</cp:revision>
  <dcterms:created xsi:type="dcterms:W3CDTF">2021-03-02T20:48:22Z</dcterms:created>
  <dcterms:modified xsi:type="dcterms:W3CDTF">2021-06-09T20:00:07Z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