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74" r:id="rId5"/>
    <p:sldId id="315" r:id="rId6"/>
    <p:sldId id="308" r:id="rId7"/>
    <p:sldId id="309" r:id="rId8"/>
    <p:sldId id="314" r:id="rId9"/>
    <p:sldId id="310" r:id="rId10"/>
    <p:sldId id="312" r:id="rId11"/>
    <p:sldId id="31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19" autoAdjust="0"/>
  </p:normalViewPr>
  <p:slideViewPr>
    <p:cSldViewPr snapToGrid="0">
      <p:cViewPr varScale="1">
        <p:scale>
          <a:sx n="90" d="100"/>
          <a:sy n="90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DDEA-63BC-40A0-8BC0-D6413F38691F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F76E-E60C-4C54-B47A-C2C406EC8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7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3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21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pic>
        <p:nvPicPr>
          <p:cNvPr id="8" name="Picture 7" descr="A dog looking at the camera">
            <a:extLst>
              <a:ext uri="{FF2B5EF4-FFF2-40B4-BE49-F238E27FC236}">
                <a16:creationId xmlns:a16="http://schemas.microsoft.com/office/drawing/2014/main" id="{F0B92F21-44D0-49F2-B59D-6723737D9B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338" y="182232"/>
            <a:ext cx="10217324" cy="1672434"/>
          </a:xfrm>
        </p:spPr>
        <p:txBody>
          <a:bodyPr>
            <a:noAutofit/>
          </a:bodyPr>
          <a:lstStyle/>
          <a:p>
            <a:pPr algn="ctr"/>
            <a:r>
              <a:rPr lang="en-US" sz="4800" dirty="0" err="1">
                <a:solidFill>
                  <a:schemeClr val="tx1"/>
                </a:solidFill>
              </a:rPr>
              <a:t>Kvalifikācijas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Darbs</a:t>
            </a: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chemeClr val="tx1"/>
                </a:solidFill>
              </a:rPr>
              <a:t>Web </a:t>
            </a:r>
            <a:r>
              <a:rPr lang="en-US" sz="4800" dirty="0" err="1">
                <a:solidFill>
                  <a:schemeClr val="tx1"/>
                </a:solidFill>
              </a:rPr>
              <a:t>patversme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17964" y="4954835"/>
            <a:ext cx="3095071" cy="1435785"/>
          </a:xfrm>
        </p:spPr>
        <p:txBody>
          <a:bodyPr>
            <a:noAutofit/>
          </a:bodyPr>
          <a:lstStyle/>
          <a:p>
            <a:pPr algn="r"/>
            <a:r>
              <a:rPr lang="en-US" sz="2400" dirty="0">
                <a:solidFill>
                  <a:schemeClr val="tx1"/>
                </a:solidFill>
              </a:rPr>
              <a:t>Mārtiņš Dāvis Bernhards</a:t>
            </a:r>
          </a:p>
          <a:p>
            <a:pPr algn="r"/>
            <a:r>
              <a:rPr lang="en-US" sz="2400" dirty="0">
                <a:solidFill>
                  <a:schemeClr val="tx1"/>
                </a:solidFill>
              </a:rPr>
              <a:t>D4-1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985EE95-0F10-48E9-A5DA-BB9F33A7C0F6}"/>
              </a:ext>
            </a:extLst>
          </p:cNvPr>
          <p:cNvSpPr txBox="1">
            <a:spLocks/>
          </p:cNvSpPr>
          <p:nvPr/>
        </p:nvSpPr>
        <p:spPr>
          <a:xfrm>
            <a:off x="5199164" y="6226813"/>
            <a:ext cx="1876800" cy="3276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>
                <a:solidFill>
                  <a:schemeClr val="tx1"/>
                </a:solidFill>
              </a:rPr>
              <a:t>Rīga</a:t>
            </a:r>
            <a:r>
              <a:rPr lang="en-US" sz="2400" b="1" dirty="0">
                <a:solidFill>
                  <a:schemeClr val="tx1"/>
                </a:solidFill>
              </a:rPr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120524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3B3C7-72A5-4C5E-903E-F53E4B520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973" y="1435039"/>
            <a:ext cx="8314708" cy="5422961"/>
          </a:xfrm>
        </p:spPr>
        <p:txBody>
          <a:bodyPr>
            <a:normAutofit/>
          </a:bodyPr>
          <a:lstStyle/>
          <a:p>
            <a:pPr marL="0" indent="0" algn="just">
              <a:spcAft>
                <a:spcPts val="1800"/>
              </a:spcAft>
              <a:buNone/>
            </a:pPr>
            <a:r>
              <a:rPr lang="lv-LV" dirty="0"/>
              <a:t>Izveidot mājaslapu, kas domāta patversmēm, to darbiniekiem un lietotājiem.</a:t>
            </a:r>
            <a:endParaRPr lang="en-US" dirty="0"/>
          </a:p>
          <a:p>
            <a:pPr marL="0" indent="0">
              <a:buNone/>
            </a:pPr>
            <a:r>
              <a:rPr lang="lv-LV" dirty="0"/>
              <a:t>Lietotājs: </a:t>
            </a:r>
          </a:p>
          <a:p>
            <a:r>
              <a:rPr lang="lv-LV" dirty="0"/>
              <a:t>Var iegūt informāciju par patversmēm, </a:t>
            </a:r>
          </a:p>
          <a:p>
            <a:r>
              <a:rPr lang="lv-LV" dirty="0"/>
              <a:t>apskatīt dzīvniekus, </a:t>
            </a:r>
          </a:p>
          <a:p>
            <a:r>
              <a:rPr lang="lv-LV" dirty="0"/>
              <a:t>nosūtīt ziņu par kādu no dzīvniekiem, </a:t>
            </a:r>
          </a:p>
          <a:p>
            <a:r>
              <a:rPr lang="lv-LV" dirty="0"/>
              <a:t>Lasīt</a:t>
            </a:r>
            <a:r>
              <a:rPr lang="en-US" dirty="0"/>
              <a:t> </a:t>
            </a:r>
            <a:r>
              <a:rPr lang="lv-LV" dirty="0"/>
              <a:t>darbinieku izveidotos rakst</a:t>
            </a:r>
            <a:r>
              <a:rPr lang="en-US" dirty="0"/>
              <a:t>u</a:t>
            </a:r>
            <a:r>
              <a:rPr lang="lv-LV" dirty="0"/>
              <a:t>s rakstus</a:t>
            </a:r>
          </a:p>
          <a:p>
            <a:pPr marL="0" indent="0">
              <a:buNone/>
            </a:pPr>
            <a:r>
              <a:rPr lang="lv-LV" dirty="0"/>
              <a:t>Darbinieks: </a:t>
            </a:r>
          </a:p>
          <a:p>
            <a:r>
              <a:rPr lang="lv-LV" dirty="0"/>
              <a:t>Pievieno, labo un </a:t>
            </a:r>
            <a:r>
              <a:rPr lang="en-US" dirty="0" err="1"/>
              <a:t>iz</a:t>
            </a:r>
            <a:r>
              <a:rPr lang="lv-LV" dirty="0"/>
              <a:t>dzēš rakstus, patversmes un dzīvniekus</a:t>
            </a:r>
          </a:p>
          <a:p>
            <a:pPr marL="0" indent="0">
              <a:buNone/>
            </a:pPr>
            <a:r>
              <a:rPr lang="lv-LV" dirty="0"/>
              <a:t>Administrators: </a:t>
            </a:r>
          </a:p>
          <a:p>
            <a:r>
              <a:rPr lang="lv-LV" dirty="0"/>
              <a:t>kontrolē pār visu mājaslapu, manipulācija ar datiem</a:t>
            </a:r>
            <a:endParaRPr lang="en-US" dirty="0"/>
          </a:p>
          <a:p>
            <a:r>
              <a:rPr lang="en-US" dirty="0" err="1"/>
              <a:t>Redz</a:t>
            </a:r>
            <a:r>
              <a:rPr lang="en-US" dirty="0"/>
              <a:t> </a:t>
            </a:r>
            <a:r>
              <a:rPr lang="en-US" dirty="0" err="1"/>
              <a:t>lietotāju</a:t>
            </a:r>
            <a:r>
              <a:rPr lang="en-US" dirty="0"/>
              <a:t> </a:t>
            </a:r>
            <a:r>
              <a:rPr lang="en-US" dirty="0" err="1"/>
              <a:t>darbības</a:t>
            </a:r>
            <a:r>
              <a:rPr lang="en-US" dirty="0"/>
              <a:t> un </a:t>
            </a:r>
            <a:r>
              <a:rPr lang="en-US" dirty="0" err="1"/>
              <a:t>objektu</a:t>
            </a:r>
            <a:r>
              <a:rPr lang="en-US" dirty="0"/>
              <a:t> </a:t>
            </a:r>
            <a:r>
              <a:rPr lang="en-US" dirty="0" err="1"/>
              <a:t>vēsturi</a:t>
            </a:r>
            <a:endParaRPr lang="lv-LV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F5D26C7-25E4-48C5-AF4D-D1E4DCD3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973" y="534922"/>
            <a:ext cx="11029616" cy="1188720"/>
          </a:xfrm>
        </p:spPr>
        <p:txBody>
          <a:bodyPr>
            <a:normAutofit/>
          </a:bodyPr>
          <a:lstStyle/>
          <a:p>
            <a:r>
              <a:rPr lang="en-US" sz="5400" dirty="0" err="1"/>
              <a:t>Uzdevuma</a:t>
            </a:r>
            <a:r>
              <a:rPr lang="en-US" sz="5400" dirty="0"/>
              <a:t> </a:t>
            </a:r>
            <a:r>
              <a:rPr lang="en-US" sz="5400" dirty="0" err="1"/>
              <a:t>nostādne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616506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8249-F4F4-41F9-8198-957DE2507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32816"/>
            <a:ext cx="11029616" cy="1188720"/>
          </a:xfrm>
        </p:spPr>
        <p:txBody>
          <a:bodyPr>
            <a:normAutofit/>
          </a:bodyPr>
          <a:lstStyle/>
          <a:p>
            <a:r>
              <a:rPr lang="en-US" sz="5400" dirty="0" err="1"/>
              <a:t>Izmantotās</a:t>
            </a:r>
            <a:r>
              <a:rPr lang="en-US" sz="5400" dirty="0"/>
              <a:t> </a:t>
            </a:r>
            <a:r>
              <a:rPr lang="en-US" sz="5400" dirty="0" err="1"/>
              <a:t>tehnoloģijas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05D8A-B33D-40F7-9ABE-673B4588A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lv-LV" dirty="0"/>
              <a:t>Tehnoloģijas:</a:t>
            </a:r>
          </a:p>
          <a:p>
            <a:r>
              <a:rPr lang="lv-LV" dirty="0"/>
              <a:t>ASP.NET Core (Web aplikācija)</a:t>
            </a:r>
            <a:endParaRPr lang="en-US" dirty="0"/>
          </a:p>
          <a:p>
            <a:r>
              <a:rPr lang="en-US" dirty="0"/>
              <a:t>Razor Pages un MVC</a:t>
            </a:r>
            <a:endParaRPr lang="lv-LV" dirty="0"/>
          </a:p>
          <a:p>
            <a:r>
              <a:rPr lang="lv-LV" dirty="0"/>
              <a:t>MySQL Datubāze</a:t>
            </a:r>
          </a:p>
          <a:p>
            <a:r>
              <a:rPr lang="lv-LV" dirty="0"/>
              <a:t>NuGet paplašinājumi: AutoMapper, TinyMCE, Pomelo, Identity</a:t>
            </a:r>
          </a:p>
          <a:p>
            <a:pPr marL="0" indent="0">
              <a:buNone/>
            </a:pPr>
            <a:r>
              <a:rPr lang="lv-LV" dirty="0"/>
              <a:t>Valodas:</a:t>
            </a:r>
          </a:p>
          <a:p>
            <a:r>
              <a:rPr lang="lv-LV" dirty="0"/>
              <a:t>C#</a:t>
            </a:r>
          </a:p>
          <a:p>
            <a:r>
              <a:rPr lang="lv-LV" dirty="0"/>
              <a:t>JavaScript</a:t>
            </a:r>
          </a:p>
          <a:p>
            <a:r>
              <a:rPr lang="lv-LV" dirty="0"/>
              <a:t>HTML</a:t>
            </a:r>
          </a:p>
          <a:p>
            <a:r>
              <a:rPr lang="lv-LV" dirty="0"/>
              <a:t>CSS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4A88BC9-98E5-4725-A35D-316A8A548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596" y="1810986"/>
            <a:ext cx="2192741" cy="219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ySQL logo PNG">
            <a:extLst>
              <a:ext uri="{FF2B5EF4-FFF2-40B4-BE49-F238E27FC236}">
                <a16:creationId xmlns:a16="http://schemas.microsoft.com/office/drawing/2014/main" id="{16C94AFD-9E11-442B-86CE-52E5C5976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485" y="4367613"/>
            <a:ext cx="1537704" cy="153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D66AB38-B12B-430B-B0E3-56BEA5294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154" y="4154467"/>
            <a:ext cx="1820883" cy="18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410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50CE-240B-4E4B-A614-06A02A32A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32816"/>
            <a:ext cx="11029616" cy="1188720"/>
          </a:xfrm>
        </p:spPr>
        <p:txBody>
          <a:bodyPr>
            <a:normAutofit/>
          </a:bodyPr>
          <a:lstStyle/>
          <a:p>
            <a:r>
              <a:rPr lang="lv-LV" sz="5400" dirty="0"/>
              <a:t>Paveiktais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EDFE8-981E-44D9-8763-E3499EAA0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Reģistrācija, kontrole pār savu profilu</a:t>
            </a:r>
          </a:p>
          <a:p>
            <a:r>
              <a:rPr lang="lv-LV" dirty="0"/>
              <a:t>Iespēja pievienot, dzēst un rediģēt patversmes, dzīvniekus, rakstus</a:t>
            </a:r>
          </a:p>
          <a:p>
            <a:r>
              <a:rPr lang="lv-LV" dirty="0"/>
              <a:t>Rakstīt rakstus un aprakstus ar html rediģētāju</a:t>
            </a:r>
          </a:p>
          <a:p>
            <a:r>
              <a:rPr lang="lv-LV" dirty="0"/>
              <a:t>Kā lietotājam apskatīt informāciju, to filtrēt</a:t>
            </a:r>
          </a:p>
          <a:p>
            <a:r>
              <a:rPr lang="lv-LV" dirty="0"/>
              <a:t>Reģistrējoties nosūtīt ziņu patversmei par kādu no dzīvniekiem</a:t>
            </a:r>
          </a:p>
          <a:p>
            <a:r>
              <a:rPr lang="lv-LV" dirty="0"/>
              <a:t>Administrātora kontroles: mainīt lietotāja lomu, dzēst lietotāju, mainīt pieejamās krāsas, sugas</a:t>
            </a:r>
            <a:endParaRPr lang="en-US" dirty="0"/>
          </a:p>
          <a:p>
            <a:r>
              <a:rPr lang="lv-LV" dirty="0"/>
              <a:t>Atļaujas piekļūt lapai atkarībā no lietotāja lomas</a:t>
            </a:r>
          </a:p>
        </p:txBody>
      </p:sp>
    </p:spTree>
    <p:extLst>
      <p:ext uri="{BB962C8B-B14F-4D97-AF65-F5344CB8AC3E}">
        <p14:creationId xmlns:p14="http://schemas.microsoft.com/office/powerpoint/2010/main" val="281005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50CE-240B-4E4B-A614-06A02A32A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32816"/>
            <a:ext cx="11029616" cy="1188720"/>
          </a:xfrm>
        </p:spPr>
        <p:txBody>
          <a:bodyPr>
            <a:normAutofit/>
          </a:bodyPr>
          <a:lstStyle/>
          <a:p>
            <a:r>
              <a:rPr lang="en-US" sz="5400" dirty="0" err="1"/>
              <a:t>Plānotais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EDFE8-981E-44D9-8763-E3499EAA0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95701"/>
            <a:ext cx="11029616" cy="4729483"/>
          </a:xfrm>
        </p:spPr>
        <p:txBody>
          <a:bodyPr>
            <a:normAutofit/>
          </a:bodyPr>
          <a:lstStyle/>
          <a:p>
            <a:r>
              <a:rPr lang="lv-LV" dirty="0"/>
              <a:t>Labāka administratora kontrole pāri lietotājiem</a:t>
            </a:r>
          </a:p>
          <a:p>
            <a:r>
              <a:rPr lang="lv-LV" dirty="0"/>
              <a:t>Ziņu saņemšana par dzīvniekiem mājaslapā</a:t>
            </a:r>
          </a:p>
          <a:p>
            <a:r>
              <a:rPr lang="lv-LV" dirty="0"/>
              <a:t>Filtru uzlabošana</a:t>
            </a:r>
          </a:p>
          <a:p>
            <a:r>
              <a:rPr lang="lv-LV" dirty="0"/>
              <a:t>Patversmju adreses ar Google Maps</a:t>
            </a:r>
          </a:p>
          <a:p>
            <a:r>
              <a:rPr lang="lv-LV" dirty="0"/>
              <a:t>Loggera izveide, objektu vēstures saglabāšana</a:t>
            </a:r>
          </a:p>
          <a:p>
            <a:r>
              <a:rPr lang="lv-LV" dirty="0"/>
              <a:t>Reģistrēšanas uzlabošana (2 soļu autentifikācija, reģistrācija ar facebook, twitter, u.c.)</a:t>
            </a:r>
          </a:p>
          <a:p>
            <a:r>
              <a:rPr lang="lv-LV" dirty="0"/>
              <a:t>Vispārīgi dizaina uzlabojumi</a:t>
            </a:r>
          </a:p>
          <a:p>
            <a:r>
              <a:rPr lang="lv-LV" dirty="0"/>
              <a:t>Validācijas uzlabošana</a:t>
            </a:r>
          </a:p>
          <a:p>
            <a:r>
              <a:rPr lang="lv-LV" dirty="0"/>
              <a:t>Draudzīgs dizains uz telefona</a:t>
            </a:r>
            <a:endParaRPr lang="en-US" dirty="0"/>
          </a:p>
          <a:p>
            <a:r>
              <a:rPr lang="en-US" dirty="0" err="1"/>
              <a:t>Modeļu</a:t>
            </a:r>
            <a:r>
              <a:rPr lang="en-US" dirty="0"/>
              <a:t> </a:t>
            </a:r>
            <a:r>
              <a:rPr lang="en-US" dirty="0" err="1"/>
              <a:t>loģiska</a:t>
            </a:r>
            <a:r>
              <a:rPr lang="en-US" dirty="0"/>
              <a:t> </a:t>
            </a:r>
            <a:r>
              <a:rPr lang="en-US" dirty="0" err="1"/>
              <a:t>sadalīšana</a:t>
            </a:r>
            <a:endParaRPr lang="en-US" dirty="0"/>
          </a:p>
          <a:p>
            <a:r>
              <a:rPr lang="en-US" dirty="0" err="1"/>
              <a:t>Sīku</a:t>
            </a:r>
            <a:r>
              <a:rPr lang="en-US" dirty="0"/>
              <a:t> </a:t>
            </a:r>
            <a:r>
              <a:rPr lang="en-US" dirty="0" err="1"/>
              <a:t>kļūdu</a:t>
            </a:r>
            <a:r>
              <a:rPr lang="en-US" dirty="0"/>
              <a:t> </a:t>
            </a:r>
            <a:r>
              <a:rPr lang="en-US" dirty="0" err="1"/>
              <a:t>izlabošana</a:t>
            </a:r>
            <a:endParaRPr lang="lv-LV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A35F2-877F-42F9-8826-430E33621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433" y="4432913"/>
            <a:ext cx="2619375" cy="1323975"/>
          </a:xfrm>
          <a:prstGeom prst="rect">
            <a:avLst/>
          </a:prstGeom>
        </p:spPr>
      </p:pic>
      <p:pic>
        <p:nvPicPr>
          <p:cNvPr id="2050" name="Picture 2" descr="Maps | Google Blog">
            <a:extLst>
              <a:ext uri="{FF2B5EF4-FFF2-40B4-BE49-F238E27FC236}">
                <a16:creationId xmlns:a16="http://schemas.microsoft.com/office/drawing/2014/main" id="{8DA9B833-A290-48B4-A755-72C56171D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894" y="1021246"/>
            <a:ext cx="2196935" cy="219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26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E87C9-8BE6-4578-A133-79035E64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32816"/>
            <a:ext cx="11029616" cy="1188720"/>
          </a:xfrm>
        </p:spPr>
        <p:txBody>
          <a:bodyPr>
            <a:normAutofit/>
          </a:bodyPr>
          <a:lstStyle/>
          <a:p>
            <a:r>
              <a:rPr lang="en-US" sz="5400" dirty="0" err="1"/>
              <a:t>Datubāze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C4BCF5-5D92-4A5A-90A1-2E6AEAF2F1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58" t="1991" r="8125" b="3358"/>
          <a:stretch/>
        </p:blipFill>
        <p:spPr>
          <a:xfrm>
            <a:off x="685798" y="1659467"/>
            <a:ext cx="10414001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48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578FD-E159-4AAD-8FF5-1734AA02D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32816"/>
            <a:ext cx="11029616" cy="1188720"/>
          </a:xfrm>
        </p:spPr>
        <p:txBody>
          <a:bodyPr>
            <a:normAutofit/>
          </a:bodyPr>
          <a:lstStyle/>
          <a:p>
            <a:r>
              <a:rPr lang="en-US" sz="5400" dirty="0" err="1"/>
              <a:t>SecinājumI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11B59-9749-4C5A-8FE5-315190785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48978"/>
            <a:ext cx="8473743" cy="3634486"/>
          </a:xfrm>
        </p:spPr>
        <p:txBody>
          <a:bodyPr/>
          <a:lstStyle/>
          <a:p>
            <a:r>
              <a:rPr lang="en-US" dirty="0" err="1"/>
              <a:t>Pēdējos</a:t>
            </a:r>
            <a:r>
              <a:rPr lang="en-US" dirty="0"/>
              <a:t> 2 </a:t>
            </a:r>
            <a:r>
              <a:rPr lang="en-US" dirty="0" err="1"/>
              <a:t>mēnešus</a:t>
            </a:r>
            <a:r>
              <a:rPr lang="en-US" dirty="0"/>
              <a:t> </a:t>
            </a:r>
            <a:r>
              <a:rPr lang="en-US" dirty="0" err="1"/>
              <a:t>mēģinu</a:t>
            </a:r>
            <a:r>
              <a:rPr lang="en-US" dirty="0"/>
              <a:t> </a:t>
            </a:r>
            <a:r>
              <a:rPr lang="en-US" dirty="0" err="1"/>
              <a:t>vismaz</a:t>
            </a:r>
            <a:r>
              <a:rPr lang="en-US" dirty="0"/>
              <a:t> </a:t>
            </a:r>
            <a:r>
              <a:rPr lang="en-US" dirty="0" err="1"/>
              <a:t>stundu</a:t>
            </a:r>
            <a:r>
              <a:rPr lang="en-US" dirty="0"/>
              <a:t> </a:t>
            </a:r>
            <a:r>
              <a:rPr lang="en-US" dirty="0" err="1"/>
              <a:t>dienā</a:t>
            </a:r>
            <a:r>
              <a:rPr lang="en-US" dirty="0"/>
              <a:t> </a:t>
            </a:r>
            <a:r>
              <a:rPr lang="en-US" dirty="0" err="1"/>
              <a:t>pavadīt</a:t>
            </a:r>
            <a:r>
              <a:rPr lang="en-US" dirty="0"/>
              <a:t> pie </a:t>
            </a:r>
            <a:r>
              <a:rPr lang="en-US" dirty="0" err="1"/>
              <a:t>šī</a:t>
            </a:r>
            <a:r>
              <a:rPr lang="en-US" dirty="0"/>
              <a:t> </a:t>
            </a:r>
            <a:r>
              <a:rPr lang="en-US" dirty="0" err="1"/>
              <a:t>darba</a:t>
            </a:r>
            <a:r>
              <a:rPr lang="en-US" dirty="0"/>
              <a:t>, </a:t>
            </a:r>
            <a:r>
              <a:rPr lang="en-US" dirty="0" err="1"/>
              <a:t>tāpēc</a:t>
            </a:r>
            <a:r>
              <a:rPr lang="en-US" dirty="0"/>
              <a:t> </a:t>
            </a:r>
            <a:r>
              <a:rPr lang="en-US" dirty="0" err="1"/>
              <a:t>daudz</a:t>
            </a:r>
            <a:r>
              <a:rPr lang="en-US" dirty="0"/>
              <a:t> </a:t>
            </a:r>
            <a:r>
              <a:rPr lang="en-US" dirty="0" err="1"/>
              <a:t>jau</a:t>
            </a:r>
            <a:r>
              <a:rPr lang="en-US" dirty="0"/>
              <a:t> </a:t>
            </a:r>
            <a:r>
              <a:rPr lang="en-US" dirty="0" err="1"/>
              <a:t>paveikts</a:t>
            </a:r>
            <a:r>
              <a:rPr lang="en-US" dirty="0"/>
              <a:t>, bet </a:t>
            </a:r>
            <a:r>
              <a:rPr lang="en-US" dirty="0" err="1"/>
              <a:t>daudz</a:t>
            </a:r>
            <a:r>
              <a:rPr lang="en-US" dirty="0"/>
              <a:t> vel </a:t>
            </a:r>
            <a:r>
              <a:rPr lang="en-US" dirty="0" err="1"/>
              <a:t>jāizdara</a:t>
            </a:r>
            <a:r>
              <a:rPr lang="en-US" dirty="0"/>
              <a:t>,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būtu</a:t>
            </a:r>
            <a:r>
              <a:rPr lang="en-US" dirty="0"/>
              <a:t> ar to </a:t>
            </a:r>
            <a:r>
              <a:rPr lang="en-US" dirty="0" err="1"/>
              <a:t>apmierināts</a:t>
            </a:r>
            <a:r>
              <a:rPr lang="en-US" dirty="0"/>
              <a:t>.</a:t>
            </a:r>
          </a:p>
          <a:p>
            <a:r>
              <a:rPr lang="en-US" dirty="0" err="1"/>
              <a:t>Šī</a:t>
            </a:r>
            <a:r>
              <a:rPr lang="en-US" dirty="0"/>
              <a:t> </a:t>
            </a:r>
            <a:r>
              <a:rPr lang="en-US" dirty="0" err="1"/>
              <a:t>darba</a:t>
            </a:r>
            <a:r>
              <a:rPr lang="en-US" dirty="0"/>
              <a:t> </a:t>
            </a:r>
            <a:r>
              <a:rPr lang="en-US" dirty="0" err="1"/>
              <a:t>laikā</a:t>
            </a:r>
            <a:r>
              <a:rPr lang="en-US" dirty="0"/>
              <a:t> </a:t>
            </a:r>
            <a:r>
              <a:rPr lang="en-US" dirty="0" err="1"/>
              <a:t>esmu</a:t>
            </a:r>
            <a:r>
              <a:rPr lang="en-US" dirty="0"/>
              <a:t> </a:t>
            </a:r>
            <a:r>
              <a:rPr lang="en-US" dirty="0" err="1"/>
              <a:t>ļoti</a:t>
            </a:r>
            <a:r>
              <a:rPr lang="en-US" dirty="0"/>
              <a:t> </a:t>
            </a:r>
            <a:r>
              <a:rPr lang="en-US" dirty="0" err="1"/>
              <a:t>daudz</a:t>
            </a:r>
            <a:r>
              <a:rPr lang="en-US" dirty="0"/>
              <a:t> </a:t>
            </a:r>
            <a:r>
              <a:rPr lang="en-US" dirty="0" err="1"/>
              <a:t>iemācijies</a:t>
            </a:r>
            <a:r>
              <a:rPr lang="en-US" dirty="0"/>
              <a:t> par ASP.NET, </a:t>
            </a:r>
            <a:r>
              <a:rPr lang="en-US" dirty="0" err="1"/>
              <a:t>tāpēc</a:t>
            </a:r>
            <a:r>
              <a:rPr lang="en-US" dirty="0"/>
              <a:t> </a:t>
            </a:r>
            <a:r>
              <a:rPr lang="en-US" dirty="0" err="1"/>
              <a:t>nākotnē</a:t>
            </a:r>
            <a:r>
              <a:rPr lang="en-US" dirty="0"/>
              <a:t> </a:t>
            </a:r>
            <a:r>
              <a:rPr lang="en-US" dirty="0" err="1"/>
              <a:t>būs</a:t>
            </a:r>
            <a:r>
              <a:rPr lang="en-US" dirty="0"/>
              <a:t> </a:t>
            </a:r>
            <a:r>
              <a:rPr lang="en-US" dirty="0" err="1"/>
              <a:t>vieglāk</a:t>
            </a:r>
            <a:r>
              <a:rPr lang="en-US" dirty="0"/>
              <a:t> </a:t>
            </a:r>
            <a:r>
              <a:rPr lang="en-US" dirty="0" err="1"/>
              <a:t>izveidot</a:t>
            </a:r>
            <a:r>
              <a:rPr lang="en-US" dirty="0"/>
              <a:t> </a:t>
            </a:r>
            <a:r>
              <a:rPr lang="en-US" dirty="0" err="1"/>
              <a:t>līdzīgu</a:t>
            </a:r>
            <a:r>
              <a:rPr lang="en-US" dirty="0"/>
              <a:t> </a:t>
            </a:r>
            <a:r>
              <a:rPr lang="en-US" dirty="0" err="1"/>
              <a:t>programmu</a:t>
            </a:r>
            <a:r>
              <a:rPr lang="en-US" dirty="0"/>
              <a:t>.</a:t>
            </a:r>
          </a:p>
          <a:p>
            <a:r>
              <a:rPr lang="en-US" dirty="0" err="1"/>
              <a:t>Daudz</a:t>
            </a:r>
            <a:r>
              <a:rPr lang="en-US" dirty="0"/>
              <a:t> </a:t>
            </a:r>
            <a:r>
              <a:rPr lang="en-US" dirty="0" err="1"/>
              <a:t>esmu</a:t>
            </a:r>
            <a:r>
              <a:rPr lang="en-US" dirty="0"/>
              <a:t> </a:t>
            </a:r>
            <a:r>
              <a:rPr lang="en-US" dirty="0" err="1"/>
              <a:t>iemācijies</a:t>
            </a:r>
            <a:r>
              <a:rPr lang="en-US" dirty="0"/>
              <a:t>, bet </a:t>
            </a:r>
            <a:r>
              <a:rPr lang="en-US" dirty="0" err="1"/>
              <a:t>daudz</a:t>
            </a:r>
            <a:r>
              <a:rPr lang="en-US" dirty="0"/>
              <a:t> vel </a:t>
            </a:r>
            <a:r>
              <a:rPr lang="en-US" dirty="0" err="1"/>
              <a:t>nē</a:t>
            </a:r>
            <a:r>
              <a:rPr lang="en-US" dirty="0"/>
              <a:t>. </a:t>
            </a:r>
            <a:r>
              <a:rPr lang="en-US" dirty="0" err="1"/>
              <a:t>Visvairāk</a:t>
            </a:r>
            <a:r>
              <a:rPr lang="en-US" dirty="0"/>
              <a:t> </a:t>
            </a:r>
            <a:r>
              <a:rPr lang="en-US" dirty="0" err="1"/>
              <a:t>grūtības</a:t>
            </a:r>
            <a:r>
              <a:rPr lang="en-US" dirty="0"/>
              <a:t> ir frontend un </a:t>
            </a:r>
            <a:r>
              <a:rPr lang="en-US" dirty="0" err="1"/>
              <a:t>jāuzlabo</a:t>
            </a:r>
            <a:r>
              <a:rPr lang="en-US" dirty="0"/>
              <a:t> </a:t>
            </a:r>
            <a:r>
              <a:rPr lang="en-US" dirty="0" err="1"/>
              <a:t>savas</a:t>
            </a:r>
            <a:r>
              <a:rPr lang="en-US" dirty="0"/>
              <a:t> </a:t>
            </a:r>
            <a:r>
              <a:rPr lang="en-US" dirty="0" err="1"/>
              <a:t>zināšanas</a:t>
            </a:r>
            <a:r>
              <a:rPr lang="en-US" dirty="0"/>
              <a:t> JS, HTML un CSS.</a:t>
            </a:r>
          </a:p>
        </p:txBody>
      </p:sp>
    </p:spTree>
    <p:extLst>
      <p:ext uri="{BB962C8B-B14F-4D97-AF65-F5344CB8AC3E}">
        <p14:creationId xmlns:p14="http://schemas.microsoft.com/office/powerpoint/2010/main" val="2563669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77CE2-D8F3-40A2-B1C7-2E87B441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306" y="2639002"/>
            <a:ext cx="7273388" cy="2116545"/>
          </a:xfrm>
        </p:spPr>
        <p:txBody>
          <a:bodyPr>
            <a:noAutofit/>
          </a:bodyPr>
          <a:lstStyle/>
          <a:p>
            <a:r>
              <a:rPr lang="en-US" sz="8800" dirty="0" err="1"/>
              <a:t>Paldies</a:t>
            </a:r>
            <a:r>
              <a:rPr lang="en-US" sz="8800" dirty="0"/>
              <a:t> Par </a:t>
            </a:r>
            <a:r>
              <a:rPr lang="en-US" sz="8800" dirty="0" err="1"/>
              <a:t>uzmanību</a:t>
            </a:r>
            <a:r>
              <a:rPr lang="en-US" sz="8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2350890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6C3F92-CC28-42D8-BF09-07707555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A6D3478-2986-4664-940C-67E0CAA21E04}">
  <ds:schemaRefs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16c05727-aa75-4e4a-9b5f-8a80a1165891"/>
    <ds:schemaRef ds:uri="71af3243-3dd4-4a8d-8c0d-dd76da1f02a5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{69D03ABD-C7EC-421C-8DBF-5F146556248B}tf56535239_win32</Template>
  <TotalTime>26815</TotalTime>
  <Words>310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Franklin Gothic Book</vt:lpstr>
      <vt:lpstr>Franklin Gothic Demi</vt:lpstr>
      <vt:lpstr>Wingdings 2</vt:lpstr>
      <vt:lpstr>DividendVTI</vt:lpstr>
      <vt:lpstr>Kvalifikācijas Darbs Web patversme</vt:lpstr>
      <vt:lpstr>Uzdevuma nostādne</vt:lpstr>
      <vt:lpstr>Izmantotās tehnoloģijas</vt:lpstr>
      <vt:lpstr>Paveiktais</vt:lpstr>
      <vt:lpstr>Plānotais</vt:lpstr>
      <vt:lpstr>Datubāze</vt:lpstr>
      <vt:lpstr>SecinājumI</vt:lpstr>
      <vt:lpstr>Paldies Par uzmanību!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Kvalifikācijas Darbs, Web patversme</dc:title>
  <dc:creator>Mārtiņš Dāvis</dc:creator>
  <cp:lastModifiedBy>Mārtiņš Dāvis</cp:lastModifiedBy>
  <cp:revision>26</cp:revision>
  <dcterms:created xsi:type="dcterms:W3CDTF">2021-03-02T20:48:22Z</dcterms:created>
  <dcterms:modified xsi:type="dcterms:W3CDTF">2021-03-21T11:43:30Z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