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D4AD5-B8E4-420B-ABDA-602B4CF2B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E4EAC0-1162-49DC-A5D5-C81D32854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057CC8-7FF9-4B84-8761-CED2BB22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8BC-8164-47F2-912B-C72D29FEAAD7}" type="datetimeFigureOut">
              <a:rPr lang="es-AR" smtClean="0"/>
              <a:t>27/12/2018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73903-EE0B-4FA8-8716-6D428872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030D2-756A-4792-B8C2-E2D14001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61-4C29-46F5-A47A-CE462B1E6A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56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81FC8-8014-4668-A050-46075C86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C23F8A-F6A4-4CD3-B642-466F7465C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48C01C-9051-45ED-8EC0-8FF5753E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8BC-8164-47F2-912B-C72D29FEAAD7}" type="datetimeFigureOut">
              <a:rPr lang="es-AR" smtClean="0"/>
              <a:t>27/12/2018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B27F4C-ABF9-45BC-B449-A429FCD0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BBC7D-3FCF-4B3E-A8D4-31745794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61-4C29-46F5-A47A-CE462B1E6A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5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C0ED6C-6CCA-40A0-9278-D6B08342D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4738E3-94FA-454B-9BED-D13A9A1A9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55715-EB99-4428-8C6D-C7EACAD3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8BC-8164-47F2-912B-C72D29FEAAD7}" type="datetimeFigureOut">
              <a:rPr lang="es-AR" smtClean="0"/>
              <a:t>27/12/2018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D412A8-6072-4C19-8C08-D7340A2F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AFD283-49BC-4F0D-9AB2-DA793E4D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61-4C29-46F5-A47A-CE462B1E6A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146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7E2A6-5860-4DD8-8251-7990BDC3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F48C6-2F61-4138-AE73-7FF6039A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AEDA27-82F1-4F86-BEE9-D9734DC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8BC-8164-47F2-912B-C72D29FEAAD7}" type="datetimeFigureOut">
              <a:rPr lang="es-AR" smtClean="0"/>
              <a:t>27/12/2018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1B874-EE77-4C84-9FD4-60FCC464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008C0C-E69E-4AA9-B1C3-C2617AA2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61-4C29-46F5-A47A-CE462B1E6A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476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46A61-25A4-425C-97B4-6F054462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1E2B4-994E-4119-AA0E-0BBFA0DE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43D10-C6C6-441C-9D27-C0F7A425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8BC-8164-47F2-912B-C72D29FEAAD7}" type="datetimeFigureOut">
              <a:rPr lang="es-AR" smtClean="0"/>
              <a:t>27/12/2018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E62ED2-B30F-4820-8FB7-6F2CF31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E2A19B-8066-4AD5-8875-6836561A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61-4C29-46F5-A47A-CE462B1E6A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304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3F992-820B-4303-A960-351FD745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E5F445-7946-4C6B-8049-39A78D86E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A1E1B0-2EEE-4A85-A4BB-2A9CA3371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31D461-C36A-4D5E-A3B4-DC4367FC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8BC-8164-47F2-912B-C72D29FEAAD7}" type="datetimeFigureOut">
              <a:rPr lang="es-AR" smtClean="0"/>
              <a:t>27/12/2018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7B7338-F183-4139-B2A4-17A0C881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3FB60D-FBF0-44A4-A222-B8B95E98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61-4C29-46F5-A47A-CE462B1E6A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775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E35D7-338B-4F0B-84E4-E8477BE5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AF4BF-AB49-4D53-ACCA-7FDE0691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2CF05C-FE47-4431-9ECE-DCCE4341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C1AC04-F935-45BE-9FC2-1EA464BDA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156701-0E2C-4501-909D-B9E73D999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1CEA3A-613C-4961-B2E4-B796677A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8BC-8164-47F2-912B-C72D29FEAAD7}" type="datetimeFigureOut">
              <a:rPr lang="es-AR" smtClean="0"/>
              <a:t>27/12/2018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860DA4-AEB2-4FAA-8ECA-ACA68CB4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FA3F3A-84BA-4DB1-AD65-26588BB5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61-4C29-46F5-A47A-CE462B1E6A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464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F2CD5-9073-45B6-A318-86B4022E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80F70F-84DB-4AC3-858B-DE60765F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8BC-8164-47F2-912B-C72D29FEAAD7}" type="datetimeFigureOut">
              <a:rPr lang="es-AR" smtClean="0"/>
              <a:t>27/12/2018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F63B05-767B-4F3F-90B0-AE2F8E95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10EF31-298E-4466-8928-75FAD8D8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61-4C29-46F5-A47A-CE462B1E6A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91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C59872-80FD-42B2-99A4-10E107ED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8BC-8164-47F2-912B-C72D29FEAAD7}" type="datetimeFigureOut">
              <a:rPr lang="es-AR" smtClean="0"/>
              <a:t>27/12/2018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D70D0C-AFA7-4E75-8681-3A50CED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394E2A-2499-470E-849B-6D8CC50F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61-4C29-46F5-A47A-CE462B1E6A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02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DA811-6BE7-4BB9-9E64-41359AAB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BCBBF4-7A0A-4E44-BF9C-546DF0E8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500569-4031-4617-BD5C-9C83CF372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12FE24-0088-4526-8244-1D151852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8BC-8164-47F2-912B-C72D29FEAAD7}" type="datetimeFigureOut">
              <a:rPr lang="es-AR" smtClean="0"/>
              <a:t>27/12/2018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FF3AA4-079F-4F2C-8411-F15BB888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650C9B-5420-4CED-8D15-49C1C81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61-4C29-46F5-A47A-CE462B1E6A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879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5419C-7FDC-4821-9929-27CFCF38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473512-FB11-4A8E-AC88-5CA905029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FF9E59-CB69-4DBE-9462-B4B4C2041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07046A-38ED-480F-AADF-C779D171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8BC-8164-47F2-912B-C72D29FEAAD7}" type="datetimeFigureOut">
              <a:rPr lang="es-AR" smtClean="0"/>
              <a:t>27/12/2018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5693A3-EA10-48D7-826C-ED4C02C5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FCCC33-2F81-4548-B31C-E842F077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8761-4C29-46F5-A47A-CE462B1E6A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272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86AC36-BAB8-4F14-867F-3232ECED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7D5BDA-3C3C-492D-9BBA-04456C92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5AD39C-0F78-43C3-B430-DB6F8B8E7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C88BC-8164-47F2-912B-C72D29FEAAD7}" type="datetimeFigureOut">
              <a:rPr lang="es-AR" smtClean="0"/>
              <a:t>27/12/2018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55D2D2-50D4-49A4-9154-7CAB1C6A5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D098F-4231-49FA-BC57-5FC843D2E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8761-4C29-46F5-A47A-CE462B1E6A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704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erdina.com.ar/" TargetMode="External"/><Relationship Id="rId2" Type="http://schemas.openxmlformats.org/officeDocument/2006/relationships/hyperlink" Target="http://www.pepeya.com.ar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306FABB-79F9-40CF-8F3B-478CCFBDED4A}"/>
              </a:ext>
            </a:extLst>
          </p:cNvPr>
          <p:cNvSpPr/>
          <p:nvPr/>
        </p:nvSpPr>
        <p:spPr>
          <a:xfrm>
            <a:off x="307910" y="373224"/>
            <a:ext cx="1608439" cy="13680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2"/>
                </a:solidFill>
              </a:rPr>
              <a:t>Dispositivos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Tablets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Celulares</a:t>
            </a:r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040631C-27FC-4289-9867-2A9C827FD1CF}"/>
              </a:ext>
            </a:extLst>
          </p:cNvPr>
          <p:cNvSpPr/>
          <p:nvPr/>
        </p:nvSpPr>
        <p:spPr>
          <a:xfrm>
            <a:off x="3524788" y="485090"/>
            <a:ext cx="3235935" cy="11442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2"/>
                </a:solidFill>
              </a:rPr>
              <a:t>NIC.AR</a:t>
            </a:r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www.PepeYa.com.ar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DNS</a:t>
            </a:r>
          </a:p>
          <a:p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  <a:hlinkClick r:id="rId3"/>
              </a:rPr>
              <a:t>www.Liberdina.com.ar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  DNS</a:t>
            </a:r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6" name="Flecha: a la izquierda y derecha 5">
            <a:extLst>
              <a:ext uri="{FF2B5EF4-FFF2-40B4-BE49-F238E27FC236}">
                <a16:creationId xmlns:a16="http://schemas.microsoft.com/office/drawing/2014/main" id="{D0065B0B-049E-4B58-A998-4D0F7DB6B7D0}"/>
              </a:ext>
            </a:extLst>
          </p:cNvPr>
          <p:cNvSpPr/>
          <p:nvPr/>
        </p:nvSpPr>
        <p:spPr>
          <a:xfrm>
            <a:off x="1916349" y="789726"/>
            <a:ext cx="1608440" cy="535021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arriba y abajo 8">
            <a:extLst>
              <a:ext uri="{FF2B5EF4-FFF2-40B4-BE49-F238E27FC236}">
                <a16:creationId xmlns:a16="http://schemas.microsoft.com/office/drawing/2014/main" id="{403A7CEF-AB24-4F7B-A296-6D4F77E067B3}"/>
              </a:ext>
            </a:extLst>
          </p:cNvPr>
          <p:cNvSpPr/>
          <p:nvPr/>
        </p:nvSpPr>
        <p:spPr>
          <a:xfrm>
            <a:off x="4904427" y="1629381"/>
            <a:ext cx="476655" cy="860900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C0C79BB-F83E-4563-A17D-226944E910CC}"/>
              </a:ext>
            </a:extLst>
          </p:cNvPr>
          <p:cNvSpPr/>
          <p:nvPr/>
        </p:nvSpPr>
        <p:spPr>
          <a:xfrm>
            <a:off x="369651" y="2593713"/>
            <a:ext cx="9241277" cy="3891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Compute Engine </a:t>
            </a:r>
            <a:r>
              <a:rPr lang="en-US" dirty="0">
                <a:solidFill>
                  <a:schemeClr val="tx2"/>
                </a:solidFill>
              </a:rPr>
              <a:t>- VM instance: </a:t>
            </a:r>
            <a:r>
              <a:rPr lang="en-US" dirty="0" err="1">
                <a:solidFill>
                  <a:schemeClr val="tx2"/>
                </a:solidFill>
              </a:rPr>
              <a:t>liberdina-virtualbank</a:t>
            </a:r>
            <a:r>
              <a:rPr lang="en-US" dirty="0">
                <a:solidFill>
                  <a:schemeClr val="tx2"/>
                </a:solidFill>
              </a:rPr>
              <a:t>  35.202.224.183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242B666-5A27-4705-9679-1E5D52E0E4ED}"/>
              </a:ext>
            </a:extLst>
          </p:cNvPr>
          <p:cNvSpPr/>
          <p:nvPr/>
        </p:nvSpPr>
        <p:spPr>
          <a:xfrm>
            <a:off x="496112" y="3104412"/>
            <a:ext cx="3112850" cy="326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NGINX</a:t>
            </a:r>
          </a:p>
          <a:p>
            <a:r>
              <a:rPr lang="en-US" dirty="0">
                <a:solidFill>
                  <a:schemeClr val="tx2"/>
                </a:solidFill>
              </a:rPr>
              <a:t> /</a:t>
            </a:r>
            <a:r>
              <a:rPr lang="en-US" dirty="0" err="1">
                <a:solidFill>
                  <a:schemeClr val="tx2"/>
                </a:solidFill>
              </a:rPr>
              <a:t>usr</a:t>
            </a:r>
            <a:r>
              <a:rPr lang="en-US" dirty="0">
                <a:solidFill>
                  <a:schemeClr val="tx2"/>
                </a:solidFill>
              </a:rPr>
              <a:t>/share/</a:t>
            </a:r>
            <a:r>
              <a:rPr lang="en-US" dirty="0" err="1">
                <a:solidFill>
                  <a:schemeClr val="tx2"/>
                </a:solidFill>
              </a:rPr>
              <a:t>nginx</a:t>
            </a:r>
            <a:r>
              <a:rPr lang="en-US" dirty="0">
                <a:solidFill>
                  <a:schemeClr val="tx2"/>
                </a:solidFill>
              </a:rPr>
              <a:t>/html</a:t>
            </a:r>
          </a:p>
          <a:p>
            <a:r>
              <a:rPr lang="en-US" dirty="0">
                <a:solidFill>
                  <a:schemeClr val="tx2"/>
                </a:solidFill>
              </a:rPr>
              <a:t> /</a:t>
            </a:r>
            <a:r>
              <a:rPr lang="en-US" dirty="0" err="1">
                <a:solidFill>
                  <a:schemeClr val="tx2"/>
                </a:solidFill>
              </a:rPr>
              <a:t>var</a:t>
            </a:r>
            <a:r>
              <a:rPr lang="en-US" dirty="0">
                <a:solidFill>
                  <a:schemeClr val="tx2"/>
                </a:solidFill>
              </a:rPr>
              <a:t>/log/</a:t>
            </a:r>
            <a:r>
              <a:rPr lang="en-US" dirty="0" err="1">
                <a:solidFill>
                  <a:schemeClr val="tx2"/>
                </a:solidFill>
              </a:rPr>
              <a:t>nginx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/</a:t>
            </a:r>
            <a:r>
              <a:rPr lang="en-US" dirty="0" err="1">
                <a:solidFill>
                  <a:schemeClr val="tx2"/>
                </a:solidFill>
              </a:rPr>
              <a:t>etc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nginx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conf.d</a:t>
            </a:r>
            <a:r>
              <a:rPr lang="en-US" dirty="0">
                <a:solidFill>
                  <a:schemeClr val="tx2"/>
                </a:solidFill>
              </a:rPr>
              <a:t>/</a:t>
            </a:r>
          </a:p>
          <a:p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 err="1">
                <a:solidFill>
                  <a:schemeClr val="tx2"/>
                </a:solidFill>
              </a:rPr>
              <a:t>liberdina.conf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s-AR" sz="1000" dirty="0">
                <a:solidFill>
                  <a:schemeClr val="tx1"/>
                </a:solidFill>
              </a:rPr>
              <a:t>server {</a:t>
            </a:r>
          </a:p>
          <a:p>
            <a:r>
              <a:rPr lang="es-AR" sz="1000" dirty="0">
                <a:solidFill>
                  <a:schemeClr val="tx1"/>
                </a:solidFill>
              </a:rPr>
              <a:t>   </a:t>
            </a:r>
            <a:r>
              <a:rPr lang="es-AR" sz="1000" dirty="0" err="1">
                <a:solidFill>
                  <a:schemeClr val="tx1"/>
                </a:solidFill>
              </a:rPr>
              <a:t>server_name</a:t>
            </a:r>
            <a:r>
              <a:rPr lang="es-AR" sz="1000" dirty="0">
                <a:solidFill>
                  <a:schemeClr val="tx1"/>
                </a:solidFill>
              </a:rPr>
              <a:t> pepeya.com.ar  www.pepeya.com.ar</a:t>
            </a:r>
            <a:r>
              <a:rPr lang="es-AR" sz="1000" i="1" dirty="0">
                <a:solidFill>
                  <a:schemeClr val="tx1"/>
                </a:solidFill>
              </a:rPr>
              <a:t>;</a:t>
            </a:r>
            <a:endParaRPr lang="es-AR" sz="1000" dirty="0">
              <a:solidFill>
                <a:schemeClr val="tx1"/>
              </a:solidFill>
            </a:endParaRPr>
          </a:p>
          <a:p>
            <a:r>
              <a:rPr lang="es-AR" sz="1000" dirty="0">
                <a:solidFill>
                  <a:schemeClr val="tx1"/>
                </a:solidFill>
              </a:rPr>
              <a:t>   </a:t>
            </a:r>
            <a:r>
              <a:rPr lang="es-AR" sz="1000" dirty="0" err="1">
                <a:solidFill>
                  <a:schemeClr val="tx1"/>
                </a:solidFill>
              </a:rPr>
              <a:t>root</a:t>
            </a:r>
            <a:r>
              <a:rPr lang="es-AR" sz="1000" dirty="0">
                <a:solidFill>
                  <a:schemeClr val="tx1"/>
                </a:solidFill>
              </a:rPr>
              <a:t> /</a:t>
            </a:r>
            <a:r>
              <a:rPr lang="es-AR" sz="1000" dirty="0" err="1">
                <a:solidFill>
                  <a:schemeClr val="tx1"/>
                </a:solidFill>
              </a:rPr>
              <a:t>usr</a:t>
            </a:r>
            <a:r>
              <a:rPr lang="es-AR" sz="1000" dirty="0">
                <a:solidFill>
                  <a:schemeClr val="tx1"/>
                </a:solidFill>
              </a:rPr>
              <a:t>/share/</a:t>
            </a:r>
            <a:r>
              <a:rPr lang="es-AR" sz="1000" dirty="0" err="1">
                <a:solidFill>
                  <a:schemeClr val="tx1"/>
                </a:solidFill>
              </a:rPr>
              <a:t>nginx</a:t>
            </a:r>
            <a:r>
              <a:rPr lang="es-AR" sz="1000" dirty="0">
                <a:solidFill>
                  <a:schemeClr val="tx1"/>
                </a:solidFill>
              </a:rPr>
              <a:t>/</a:t>
            </a:r>
            <a:r>
              <a:rPr lang="es-AR" sz="1000" dirty="0" err="1">
                <a:solidFill>
                  <a:schemeClr val="tx1"/>
                </a:solidFill>
              </a:rPr>
              <a:t>html</a:t>
            </a:r>
            <a:r>
              <a:rPr lang="es-AR" sz="1000" dirty="0">
                <a:solidFill>
                  <a:schemeClr val="tx1"/>
                </a:solidFill>
              </a:rPr>
              <a:t>/</a:t>
            </a:r>
            <a:r>
              <a:rPr lang="es-AR" sz="1000" dirty="0" err="1">
                <a:solidFill>
                  <a:schemeClr val="tx1"/>
                </a:solidFill>
              </a:rPr>
              <a:t>PepeYa</a:t>
            </a:r>
            <a:r>
              <a:rPr lang="es-AR" sz="1000" i="1" dirty="0">
                <a:solidFill>
                  <a:schemeClr val="tx1"/>
                </a:solidFill>
              </a:rPr>
              <a:t>;</a:t>
            </a:r>
          </a:p>
          <a:p>
            <a:r>
              <a:rPr lang="en-US" sz="1000" dirty="0">
                <a:solidFill>
                  <a:schemeClr val="tx1"/>
                </a:solidFill>
              </a:rPr>
              <a:t>}</a:t>
            </a:r>
          </a:p>
          <a:p>
            <a:r>
              <a:rPr lang="es-AR" sz="1000" dirty="0">
                <a:solidFill>
                  <a:schemeClr val="tx1"/>
                </a:solidFill>
              </a:rPr>
              <a:t>server {</a:t>
            </a:r>
          </a:p>
          <a:p>
            <a:r>
              <a:rPr lang="es-AR" sz="1000" dirty="0">
                <a:solidFill>
                  <a:schemeClr val="tx1"/>
                </a:solidFill>
              </a:rPr>
              <a:t>   </a:t>
            </a:r>
            <a:r>
              <a:rPr lang="es-AR" sz="1000" dirty="0" err="1">
                <a:solidFill>
                  <a:schemeClr val="tx1"/>
                </a:solidFill>
              </a:rPr>
              <a:t>server_name</a:t>
            </a:r>
            <a:r>
              <a:rPr lang="es-AR" sz="1000" dirty="0">
                <a:solidFill>
                  <a:schemeClr val="tx1"/>
                </a:solidFill>
              </a:rPr>
              <a:t> liberdina.com.ar www.liberdina.com.ar</a:t>
            </a:r>
            <a:r>
              <a:rPr lang="es-AR" sz="1000" i="1" dirty="0">
                <a:solidFill>
                  <a:schemeClr val="tx1"/>
                </a:solidFill>
              </a:rPr>
              <a:t>;</a:t>
            </a:r>
            <a:endParaRPr lang="es-AR" sz="1000" dirty="0">
              <a:solidFill>
                <a:schemeClr val="tx1"/>
              </a:solidFill>
            </a:endParaRPr>
          </a:p>
          <a:p>
            <a:r>
              <a:rPr lang="es-AR" sz="1000" dirty="0">
                <a:solidFill>
                  <a:schemeClr val="tx1"/>
                </a:solidFill>
              </a:rPr>
              <a:t>   </a:t>
            </a:r>
            <a:r>
              <a:rPr lang="es-AR" sz="1000" dirty="0" err="1">
                <a:solidFill>
                  <a:schemeClr val="tx1"/>
                </a:solidFill>
              </a:rPr>
              <a:t>root</a:t>
            </a:r>
            <a:r>
              <a:rPr lang="es-AR" sz="1000" dirty="0">
                <a:solidFill>
                  <a:schemeClr val="tx1"/>
                </a:solidFill>
              </a:rPr>
              <a:t> /</a:t>
            </a:r>
            <a:r>
              <a:rPr lang="es-AR" sz="1000" dirty="0" err="1">
                <a:solidFill>
                  <a:schemeClr val="tx1"/>
                </a:solidFill>
              </a:rPr>
              <a:t>usr</a:t>
            </a:r>
            <a:r>
              <a:rPr lang="es-AR" sz="1000" dirty="0">
                <a:solidFill>
                  <a:schemeClr val="tx1"/>
                </a:solidFill>
              </a:rPr>
              <a:t>/share/</a:t>
            </a:r>
            <a:r>
              <a:rPr lang="es-AR" sz="1000" dirty="0" err="1">
                <a:solidFill>
                  <a:schemeClr val="tx1"/>
                </a:solidFill>
              </a:rPr>
              <a:t>nginx</a:t>
            </a:r>
            <a:r>
              <a:rPr lang="es-AR" sz="1000" dirty="0">
                <a:solidFill>
                  <a:schemeClr val="tx1"/>
                </a:solidFill>
              </a:rPr>
              <a:t>/</a:t>
            </a:r>
            <a:r>
              <a:rPr lang="es-AR" sz="1000" dirty="0" err="1">
                <a:solidFill>
                  <a:schemeClr val="tx1"/>
                </a:solidFill>
              </a:rPr>
              <a:t>html</a:t>
            </a:r>
            <a:r>
              <a:rPr lang="es-AR" sz="1000" dirty="0">
                <a:solidFill>
                  <a:schemeClr val="tx1"/>
                </a:solidFill>
              </a:rPr>
              <a:t>/</a:t>
            </a:r>
            <a:r>
              <a:rPr lang="es-AR" sz="1000" dirty="0" err="1">
                <a:solidFill>
                  <a:schemeClr val="tx1"/>
                </a:solidFill>
              </a:rPr>
              <a:t>liberdina</a:t>
            </a:r>
            <a:r>
              <a:rPr lang="es-AR" sz="1000" i="1" dirty="0">
                <a:solidFill>
                  <a:schemeClr val="tx1"/>
                </a:solidFill>
              </a:rPr>
              <a:t>;</a:t>
            </a:r>
          </a:p>
          <a:p>
            <a:r>
              <a:rPr lang="en-US" sz="1000" dirty="0">
                <a:solidFill>
                  <a:schemeClr val="tx1"/>
                </a:solidFill>
              </a:rPr>
              <a:t>}</a:t>
            </a:r>
            <a:endParaRPr lang="es-AR" sz="1000" dirty="0">
              <a:solidFill>
                <a:schemeClr val="tx1"/>
              </a:solidFill>
            </a:endParaRPr>
          </a:p>
          <a:p>
            <a:endParaRPr lang="es-AR" sz="1050" dirty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AB2DEB8-061B-4B9A-813A-76E708BEAD15}"/>
              </a:ext>
            </a:extLst>
          </p:cNvPr>
          <p:cNvSpPr/>
          <p:nvPr/>
        </p:nvSpPr>
        <p:spPr>
          <a:xfrm>
            <a:off x="3761361" y="3104412"/>
            <a:ext cx="2782110" cy="326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Golang: /home/</a:t>
            </a:r>
            <a:r>
              <a:rPr lang="en-US" dirty="0" err="1">
                <a:solidFill>
                  <a:schemeClr val="tx2"/>
                </a:solidFill>
              </a:rPr>
              <a:t>liberdina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ServerServina</a:t>
            </a:r>
            <a:r>
              <a:rPr lang="en-US" dirty="0">
                <a:solidFill>
                  <a:schemeClr val="tx1"/>
                </a:solidFill>
              </a:rPr>
              <a:t>  (:5000)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CC311DF-D12C-43F8-B77F-1AD8D1EF1D6F}"/>
              </a:ext>
            </a:extLst>
          </p:cNvPr>
          <p:cNvSpPr/>
          <p:nvPr/>
        </p:nvSpPr>
        <p:spPr>
          <a:xfrm>
            <a:off x="6686144" y="3104412"/>
            <a:ext cx="2782110" cy="326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ServerMail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5EFF361-76F9-469C-867A-86495AA84016}"/>
              </a:ext>
            </a:extLst>
          </p:cNvPr>
          <p:cNvSpPr/>
          <p:nvPr/>
        </p:nvSpPr>
        <p:spPr>
          <a:xfrm>
            <a:off x="9763328" y="4081714"/>
            <a:ext cx="2059021" cy="1081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Storage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pepeya</a:t>
            </a:r>
            <a:r>
              <a:rPr lang="en-US" dirty="0">
                <a:solidFill>
                  <a:schemeClr val="tx2"/>
                </a:solidFill>
              </a:rPr>
              <a:t>-bucket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D364EA-D7F1-4E50-BB86-761E2954A328}"/>
              </a:ext>
            </a:extLst>
          </p:cNvPr>
          <p:cNvSpPr/>
          <p:nvPr/>
        </p:nvSpPr>
        <p:spPr>
          <a:xfrm>
            <a:off x="9763328" y="2593713"/>
            <a:ext cx="2059021" cy="124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SQL –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mysql-liberdinat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/>
                </a:solidFill>
              </a:rPr>
              <a:t>35.193.110.100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B61E16F-A369-4702-A7A1-6DA89234C7DE}"/>
              </a:ext>
            </a:extLst>
          </p:cNvPr>
          <p:cNvSpPr/>
          <p:nvPr/>
        </p:nvSpPr>
        <p:spPr>
          <a:xfrm>
            <a:off x="9763328" y="5402889"/>
            <a:ext cx="2059021" cy="1081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Cloud DNS</a:t>
            </a:r>
          </a:p>
          <a:p>
            <a:r>
              <a:rPr lang="en-US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53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154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Marcelo</dc:creator>
  <cp:lastModifiedBy>Marcelo</cp:lastModifiedBy>
  <cp:revision>7</cp:revision>
  <dcterms:created xsi:type="dcterms:W3CDTF">2018-12-27T13:20:17Z</dcterms:created>
  <dcterms:modified xsi:type="dcterms:W3CDTF">2018-12-27T14:36:42Z</dcterms:modified>
</cp:coreProperties>
</file>