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471EE-FADE-41A3-B077-60C94F163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8170B1-C141-4125-ABE1-11B94E936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0A1D31-F0B5-49CC-95E1-88A484E0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8DAE3A9-84DE-4FBF-B9F9-C48CC776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604DEC-B0CF-4857-8586-C82B2ED5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2448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09E27-E730-4568-8CE2-498E10E6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082A90F-A108-4930-90D8-682963D05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4BE2E6E-AE1B-49B2-B090-DA7DAA48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7B9A1B-C439-42C5-9A10-699BDC7E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96961DA-73B7-443D-A3B4-16E87DE6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321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84EC18B-1AB6-4789-8DA4-B3FD2F53C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9545FC-0329-4785-A125-345E0CE6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9BC00A-4B4E-4B35-AAFC-367CAD89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AA02FAA-4375-4FE4-B669-A7487188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28CA6E-18F4-4BC5-8B51-C96F9892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08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14EE07-D4C6-44AA-9E6E-64C11619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B2CE82-86EC-4B70-9D8B-341AC576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74CBFF-5959-4D98-83A0-0C14C02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ADFEC8-E493-4F8B-8B4A-7E036C8A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8934036-7862-4804-A0CF-11B36633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96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CF681-7A25-46C1-B41B-057E0FD6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B5C13FE-21D5-4E6E-8155-83FFE12C7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87C2678-0C51-4725-AFCB-CE3D64DE8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CAFCB97-6A24-439F-A879-8F06E9D5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86124E-A387-4A7E-A0F0-3666D387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33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8FD67-1CF5-4D3E-B50A-ABB77242B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5A6D3C4-1D07-4E8D-8FC3-481A812B1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35D3B5C-D31F-4AE4-BC3D-9C541A643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A80A1CC-8823-4171-8C57-81B2A4C0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FF23C2-A0C9-47D9-90D5-D98581A2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34969F2-EC14-48B3-BA49-AB44571C2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689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516D1-61EF-4F8F-A226-4B9A80E29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2D5D75E-6D2A-4E2E-A59E-959B532EA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0F239CB-3037-41D1-9DCC-1BB88DD54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6C438C0-409E-4B22-AB8F-3470EF17A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DC42AE0-665C-4E71-B1FC-DF8331BAF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2E11B9D-7059-4B8C-A3B8-5D7083EE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DAB2F89-6E40-4329-8D6A-38AF2C73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F40C244B-A7AF-407B-9D51-E5135C5D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522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D7D38-E5AC-48AD-93EB-2A1290991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112629B-4656-481D-8978-AFAC5292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C99603-38D6-4C7C-80EB-322133CC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1FBF79D-9456-41BC-8E5B-73599610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259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90A0D47-A904-496A-9447-0245F2F75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DDD876E-4CD7-4862-B32D-5FE95C33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B94C2ED-CB54-4AF5-833B-C13BB21E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508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12780A-7954-4405-8A9E-20D15DB6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8C185C-2F6D-4061-A8DA-E94D8FDC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0B20B44-2DF1-4E98-A6BD-12DDDBA9D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19231B1-EE7A-468C-B649-D295689CC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03EAD5-B711-4A90-BB56-7A79CF7F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7A213DC-461C-4C3C-9C12-8C3F23D1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99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F38A8-156A-4440-BF95-C4AAD25A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07F7658-889F-455F-B6BB-AB20E4E59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70DE2D6-385C-4C7A-A5C0-E75811F0A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2E29FA-19BD-4F36-8A5E-CB7595C8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20CD22-AEB0-4962-BBEA-C3A17DC9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F71F7FF-18D7-4EAE-8B12-489BBEC49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48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564D960-F127-4372-831C-0CC1789B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F6CF417-CE98-4BCC-83E1-B234FAEA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46200E-45E0-4B7B-AE9D-12B7E140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25EFD-C69B-4B0A-A5A2-EE966B79B7CA}" type="datetimeFigureOut">
              <a:rPr lang="nl-NL" smtClean="0"/>
              <a:t>22-5-2019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8A9A5D-2298-4F88-A9AD-1BDA7099E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0E976CD-B4FE-4690-A6C3-296682F59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990F8-B810-4491-9C0E-DA06AF1B48F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860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9BD883D5-B10E-40F3-A7BB-43D29797B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2170" y="4873840"/>
            <a:ext cx="2479830" cy="1984160"/>
          </a:xfrm>
        </p:spPr>
        <p:txBody>
          <a:bodyPr numCol="1">
            <a:normAutofit/>
          </a:bodyPr>
          <a:lstStyle/>
          <a:p>
            <a:pPr algn="l"/>
            <a:r>
              <a:rPr lang="nl-NL" dirty="0"/>
              <a:t>Mike de Boer</a:t>
            </a:r>
          </a:p>
          <a:p>
            <a:pPr algn="l"/>
            <a:r>
              <a:rPr lang="nl-NL" dirty="0"/>
              <a:t>Tim Ohlsen</a:t>
            </a:r>
          </a:p>
          <a:p>
            <a:pPr algn="l"/>
            <a:r>
              <a:rPr lang="nl-NL" dirty="0"/>
              <a:t>Jaimé Teske</a:t>
            </a:r>
          </a:p>
          <a:p>
            <a:pPr algn="l"/>
            <a:r>
              <a:rPr lang="nl-NL" dirty="0"/>
              <a:t>Joey Oosenbrug</a:t>
            </a:r>
          </a:p>
        </p:txBody>
      </p:sp>
      <p:pic>
        <p:nvPicPr>
          <p:cNvPr id="5" name="Afbeelding 4" descr="Afbeelding met object&#10;&#10;Automatisch gegenereerde beschrijving">
            <a:extLst>
              <a:ext uri="{FF2B5EF4-FFF2-40B4-BE49-F238E27FC236}">
                <a16:creationId xmlns:a16="http://schemas.microsoft.com/office/drawing/2014/main" id="{B340249F-8499-4430-9B4B-D4D822770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5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AD5180A8-820F-4B37-BCC6-9A94A4D6B7E3}"/>
              </a:ext>
            </a:extLst>
          </p:cNvPr>
          <p:cNvSpPr/>
          <p:nvPr/>
        </p:nvSpPr>
        <p:spPr>
          <a:xfrm>
            <a:off x="0" y="2644170"/>
            <a:ext cx="12192000" cy="15696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9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Concept</a:t>
            </a:r>
          </a:p>
        </p:txBody>
      </p:sp>
    </p:spTree>
    <p:extLst>
      <p:ext uri="{BB962C8B-B14F-4D97-AF65-F5344CB8AC3E}">
        <p14:creationId xmlns:p14="http://schemas.microsoft.com/office/powerpoint/2010/main" val="127056286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6462B711-1CDC-46BD-BC9A-B5A54E6D1631}"/>
              </a:ext>
            </a:extLst>
          </p:cNvPr>
          <p:cNvSpPr/>
          <p:nvPr/>
        </p:nvSpPr>
        <p:spPr>
          <a:xfrm>
            <a:off x="0" y="250767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Business Model</a:t>
            </a:r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40640286-C1A8-4DB5-BCF2-3421ED762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1174097"/>
            <a:ext cx="8397240" cy="541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9219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voedsel&#10;&#10;Automatisch gegenereerde beschrijving">
            <a:extLst>
              <a:ext uri="{FF2B5EF4-FFF2-40B4-BE49-F238E27FC236}">
                <a16:creationId xmlns:a16="http://schemas.microsoft.com/office/drawing/2014/main" id="{684241C8-B5E1-4D14-8B45-BBFEF20B9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3088"/>
            <a:ext cx="5859262" cy="2911824"/>
          </a:xfrm>
          <a:prstGeom prst="rect">
            <a:avLst/>
          </a:prstGeom>
        </p:spPr>
      </p:pic>
      <p:sp>
        <p:nvSpPr>
          <p:cNvPr id="2" name="Rechthoek 1">
            <a:extLst>
              <a:ext uri="{FF2B5EF4-FFF2-40B4-BE49-F238E27FC236}">
                <a16:creationId xmlns:a16="http://schemas.microsoft.com/office/drawing/2014/main" id="{FA9B8B28-1D80-4078-8BB2-05DDB168565B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Design</a:t>
            </a:r>
          </a:p>
        </p:txBody>
      </p:sp>
      <p:pic>
        <p:nvPicPr>
          <p:cNvPr id="8" name="Afbeelding 7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9B8398CE-25D2-4682-9210-21A1BF8B6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738" y="1906034"/>
            <a:ext cx="5859262" cy="29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4436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7A0C9B2E-8799-42D6-A492-E430F92D074B}"/>
              </a:ext>
            </a:extLst>
          </p:cNvPr>
          <p:cNvSpPr/>
          <p:nvPr/>
        </p:nvSpPr>
        <p:spPr>
          <a:xfrm>
            <a:off x="2287426" y="170869"/>
            <a:ext cx="76171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Wat kan de applicatie nu?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6B2F4EB3-CF0E-41B6-AE00-DCD95370C2C9}"/>
              </a:ext>
            </a:extLst>
          </p:cNvPr>
          <p:cNvSpPr txBox="1"/>
          <p:nvPr/>
        </p:nvSpPr>
        <p:spPr>
          <a:xfrm>
            <a:off x="1305017" y="1775534"/>
            <a:ext cx="8149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Inloggen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Registreren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Gegevens inzien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Gegevens bewerken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Producten toevoegen aan het boodschappenlijstje</a:t>
            </a:r>
          </a:p>
        </p:txBody>
      </p:sp>
    </p:spTree>
    <p:extLst>
      <p:ext uri="{BB962C8B-B14F-4D97-AF65-F5344CB8AC3E}">
        <p14:creationId xmlns:p14="http://schemas.microsoft.com/office/powerpoint/2010/main" val="272020565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92EFB74E-420D-4E95-8C53-84DC9435FF35}"/>
              </a:ext>
            </a:extLst>
          </p:cNvPr>
          <p:cNvSpPr/>
          <p:nvPr/>
        </p:nvSpPr>
        <p:spPr>
          <a:xfrm>
            <a:off x="0" y="168676"/>
            <a:ext cx="12191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nl-NL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Wat kan de applicatie nog hebben?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684342A-36C9-484C-B9F8-190690A7DA86}"/>
              </a:ext>
            </a:extLst>
          </p:cNvPr>
          <p:cNvSpPr txBox="1"/>
          <p:nvPr/>
        </p:nvSpPr>
        <p:spPr>
          <a:xfrm>
            <a:off x="1305017" y="1775534"/>
            <a:ext cx="8149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Zelf Producten toevoegen die de database niet kent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Wachtwoord vergeten/aanpassen ondersteuning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Budget instellen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Mobiele versie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Upgrade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Advertenties</a:t>
            </a:r>
          </a:p>
        </p:txBody>
      </p:sp>
    </p:spTree>
    <p:extLst>
      <p:ext uri="{BB962C8B-B14F-4D97-AF65-F5344CB8AC3E}">
        <p14:creationId xmlns:p14="http://schemas.microsoft.com/office/powerpoint/2010/main" val="78031240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A23E345B-516A-4E60-8C06-AA0B07ABBE62}"/>
              </a:ext>
            </a:extLst>
          </p:cNvPr>
          <p:cNvSpPr/>
          <p:nvPr/>
        </p:nvSpPr>
        <p:spPr>
          <a:xfrm>
            <a:off x="2094666" y="348423"/>
            <a:ext cx="21434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Kosten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79C3D513-6B3E-4D29-B9E5-FD1386ADCCDB}"/>
              </a:ext>
            </a:extLst>
          </p:cNvPr>
          <p:cNvSpPr/>
          <p:nvPr/>
        </p:nvSpPr>
        <p:spPr>
          <a:xfrm>
            <a:off x="6889981" y="348423"/>
            <a:ext cx="32073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92D05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Inkomsten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FFA1BD1-253B-43B4-975D-DECCE56FD950}"/>
              </a:ext>
            </a:extLst>
          </p:cNvPr>
          <p:cNvSpPr txBox="1"/>
          <p:nvPr/>
        </p:nvSpPr>
        <p:spPr>
          <a:xfrm>
            <a:off x="0" y="1608338"/>
            <a:ext cx="6095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Personeelskosten 	=	25 euro p.p.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Team van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24 uur gereserveerd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Server onderhoud	=	15 euro p.m.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Totale kosten 1</a:t>
            </a:r>
            <a:r>
              <a:rPr lang="nl-NL" baseline="30000" dirty="0"/>
              <a:t>e</a:t>
            </a:r>
            <a:r>
              <a:rPr lang="nl-NL" dirty="0"/>
              <a:t> maand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24 uur * 5 * 25 	=	 </a:t>
            </a:r>
            <a:r>
              <a:rPr lang="nl-NL" dirty="0">
                <a:solidFill>
                  <a:srgbClr val="FF0000"/>
                </a:solidFill>
              </a:rPr>
              <a:t>3015 euro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3F938F6C-3BAA-4E2B-8814-76804485BA6B}"/>
              </a:ext>
            </a:extLst>
          </p:cNvPr>
          <p:cNvSpPr txBox="1"/>
          <p:nvPr/>
        </p:nvSpPr>
        <p:spPr>
          <a:xfrm>
            <a:off x="6096000" y="1608338"/>
            <a:ext cx="6095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Applicatie standaard	 	= 	0,00 euro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Applicatie upgrade		=	0,99 euro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Advertentie inkomsten verwachting 	=~ 	50 euro p.m.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------------------------------------------------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Totale inkomsten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 Verwachte standaard gebruikers 	40 gebruikers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Verwachte upgrade gebruikers		10 gebruikers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Applicatie inkomsten 1</a:t>
            </a:r>
            <a:r>
              <a:rPr lang="nl-NL" baseline="30000" dirty="0"/>
              <a:t>e</a:t>
            </a:r>
            <a:r>
              <a:rPr lang="nl-NL" dirty="0"/>
              <a:t> maand	9,99 euro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Advertentie inkomsten	=~	50 euro p.m.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nl-N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Verwachte inkomsten 1</a:t>
            </a:r>
            <a:r>
              <a:rPr lang="nl-NL" baseline="30000" dirty="0"/>
              <a:t>e</a:t>
            </a:r>
            <a:r>
              <a:rPr lang="nl-NL" dirty="0"/>
              <a:t> maand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nl-NL" dirty="0"/>
              <a:t>50 + 9,99 		=	</a:t>
            </a:r>
            <a:r>
              <a:rPr lang="nl-NL" dirty="0">
                <a:solidFill>
                  <a:srgbClr val="92D050"/>
                </a:solidFill>
              </a:rPr>
              <a:t>59,99 euro</a:t>
            </a:r>
          </a:p>
        </p:txBody>
      </p:sp>
    </p:spTree>
    <p:extLst>
      <p:ext uri="{BB962C8B-B14F-4D97-AF65-F5344CB8AC3E}">
        <p14:creationId xmlns:p14="http://schemas.microsoft.com/office/powerpoint/2010/main" val="287903100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801C032F-112A-41E0-B5B1-A9766948380A}"/>
              </a:ext>
            </a:extLst>
          </p:cNvPr>
          <p:cNvSpPr/>
          <p:nvPr/>
        </p:nvSpPr>
        <p:spPr>
          <a:xfrm>
            <a:off x="0" y="20638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nl-NL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Break Even Point</a:t>
            </a:r>
          </a:p>
        </p:txBody>
      </p:sp>
      <p:pic>
        <p:nvPicPr>
          <p:cNvPr id="10" name="Afbeelding 9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AD4DB0B0-98C3-4941-8FF8-C6DAAD3FB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85" y="1129710"/>
            <a:ext cx="7528829" cy="516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1673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64</Words>
  <Application>Microsoft Office PowerPoint</Application>
  <PresentationFormat>Breedbeeld</PresentationFormat>
  <Paragraphs>42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Jaime Teske</dc:creator>
  <cp:lastModifiedBy>Jaime Teske</cp:lastModifiedBy>
  <cp:revision>11</cp:revision>
  <dcterms:created xsi:type="dcterms:W3CDTF">2019-05-22T10:56:10Z</dcterms:created>
  <dcterms:modified xsi:type="dcterms:W3CDTF">2019-05-22T12:32:27Z</dcterms:modified>
</cp:coreProperties>
</file>