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Dgu+HGUyVpQO9tzshPznWKJEs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6775"/>
            <a:ext cx="12192000" cy="63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" y="1225550"/>
            <a:ext cx="11988800" cy="44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2095500"/>
            <a:ext cx="105029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6364"/>
            <a:ext cx="12192000" cy="554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10" y="580829"/>
            <a:ext cx="5194300" cy="5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 b="50242" l="0" r="0" t="0"/>
          <a:stretch/>
        </p:blipFill>
        <p:spPr>
          <a:xfrm>
            <a:off x="7607561" y="580829"/>
            <a:ext cx="3340100" cy="1927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50242"/>
          <a:stretch/>
        </p:blipFill>
        <p:spPr>
          <a:xfrm>
            <a:off x="7607561" y="4254673"/>
            <a:ext cx="3340100" cy="19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89" y="435453"/>
            <a:ext cx="3517900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" y="4147420"/>
            <a:ext cx="120269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6093"/>
            <a:ext cx="12192000" cy="492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2021-09-22T13:35:44Z</dcterms:created>
  <dc:creator>Budde, Matthew</dc:creator>
</cp:coreProperties>
</file>