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6584e991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6584e991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6584e991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6584e991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6584e991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6584e991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</a:t>
            </a:r>
            <a:r>
              <a:rPr lang="en"/>
              <a:t> with ChatGPT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Basically, forget almost everything I just taught you.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7" cy="1641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613" y="1955140"/>
            <a:ext cx="7580768" cy="3044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9850" y="73350"/>
            <a:ext cx="4043937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5542625" y="808175"/>
            <a:ext cx="2933700" cy="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Copy/paste into jupyter</a:t>
            </a:r>
            <a:endParaRPr/>
          </a:p>
        </p:txBody>
      </p:sp>
      <p:cxnSp>
        <p:nvCxnSpPr>
          <p:cNvPr id="74" name="Google Shape;74;p16"/>
          <p:cNvCxnSpPr/>
          <p:nvPr/>
        </p:nvCxnSpPr>
        <p:spPr>
          <a:xfrm rot="10800000">
            <a:off x="5153775" y="843400"/>
            <a:ext cx="369000" cy="131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400" y="152400"/>
            <a:ext cx="734294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