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BE04AA-B360-4354-BE5C-F98674BF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Responsive WEBDESIGN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3D2943-7178-4401-A5A7-15A9A05C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2"/>
                </a:solidFill>
              </a:rPr>
              <a:t>Matsemon</a:t>
            </a:r>
          </a:p>
        </p:txBody>
      </p:sp>
      <p:pic>
        <p:nvPicPr>
          <p:cNvPr id="6148" name="Picture 4" descr="Bootstrap Grid System Illustration">
            <a:extLst>
              <a:ext uri="{FF2B5EF4-FFF2-40B4-BE49-F238E27FC236}">
                <a16:creationId xmlns:a16="http://schemas.microsoft.com/office/drawing/2014/main" id="{BDFFD5BC-25B0-46D3-8F15-F17C4C8C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08" y="1663439"/>
            <a:ext cx="5421428" cy="15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2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2C8D1-9DF5-4292-8E99-FEFF6074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B7AF1-2E1B-4954-8A49-642C4010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Responsive Webseiten werden häufig mit CSS-Frameworks umgesetzt, die zahlreiche Funktionen für variierende Größen und Auflösungen mitliefern.</a:t>
            </a:r>
          </a:p>
          <a:p>
            <a:r>
              <a:rPr lang="de-DE" dirty="0"/>
              <a:t>z.B. Bootstrap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86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C6345-0CF2-471D-9996-07234B6D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DESIGN EINER WEBSITE erfolgt anhand der ANFORDERUNGEN DES ENDGERÄTES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72E30-09F4-4688-8DC5-498184AE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de-DE" dirty="0"/>
              <a:t>verschiedene Endgeräte...</a:t>
            </a:r>
          </a:p>
          <a:p>
            <a:pPr fontAlgn="base"/>
            <a:r>
              <a:rPr lang="de-DE" dirty="0"/>
              <a:t>Desktop-PCs</a:t>
            </a:r>
          </a:p>
          <a:p>
            <a:pPr fontAlgn="base"/>
            <a:r>
              <a:rPr lang="de-DE" dirty="0"/>
              <a:t>Laptops</a:t>
            </a:r>
          </a:p>
          <a:p>
            <a:pPr fontAlgn="base"/>
            <a:r>
              <a:rPr lang="de-DE" dirty="0"/>
              <a:t>Tablets</a:t>
            </a:r>
          </a:p>
          <a:p>
            <a:pPr fontAlgn="base"/>
            <a:r>
              <a:rPr lang="de-DE" dirty="0"/>
              <a:t>Smartphones</a:t>
            </a:r>
          </a:p>
          <a:p>
            <a:pPr fontAlgn="base"/>
            <a:r>
              <a:rPr lang="de-DE" dirty="0"/>
              <a:t>Fernseher</a:t>
            </a:r>
          </a:p>
          <a:p>
            <a:pPr marL="0" indent="0" fontAlgn="base">
              <a:buNone/>
            </a:pPr>
            <a:r>
              <a:rPr lang="de-DE" dirty="0"/>
              <a:t>...haben unterschiedliche Eigenschaften:</a:t>
            </a:r>
          </a:p>
          <a:p>
            <a:pPr fontAlgn="base"/>
            <a:r>
              <a:rPr lang="de-DE" dirty="0"/>
              <a:t>Größe und Auflösung der Displays</a:t>
            </a:r>
          </a:p>
          <a:p>
            <a:pPr fontAlgn="base"/>
            <a:r>
              <a:rPr lang="de-DE" dirty="0"/>
              <a:t>verfügbare Eingabemethoden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1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C2DE-D7F2-4EF3-AEB1-281ECB6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AbGRENZUNG</a:t>
            </a:r>
            <a:r>
              <a:rPr lang="de-DE" dirty="0"/>
              <a:t> zur mobilen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09F38-D440-4B49-AAAF-AD5EC522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152261" cy="3980669"/>
          </a:xfrm>
        </p:spPr>
        <p:txBody>
          <a:bodyPr/>
          <a:lstStyle/>
          <a:p>
            <a:r>
              <a:rPr lang="de-DE" dirty="0"/>
              <a:t>Aus historischer Sicht bildet die Desktop-Version die normale Ansicht der Website</a:t>
            </a:r>
          </a:p>
          <a:p>
            <a:r>
              <a:rPr lang="de-DE" dirty="0"/>
              <a:t>Dieser wird nach der klassischen Methode ein zusätzliches, unabhängiges Template für mobile Endgeräte hinzugefügt.</a:t>
            </a:r>
          </a:p>
          <a:p>
            <a:r>
              <a:rPr lang="de-DE" dirty="0"/>
              <a:t>Beim Responsive Webdesign dagegen wird nur eine einzige Version der Website erstellt.</a:t>
            </a:r>
          </a:p>
          <a:p>
            <a:r>
              <a:rPr lang="de-DE" dirty="0"/>
              <a:t>Diese passt sich selbstständig der verfügbaren Umgebung an.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DC88CF-8D6A-440D-BB82-A4C23576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281" y="2180496"/>
            <a:ext cx="2191639" cy="31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8/81/Content-is-like-water-1980.jpg/1280px-Content-is-like-water-1980.jpg">
            <a:extLst>
              <a:ext uri="{FF2B5EF4-FFF2-40B4-BE49-F238E27FC236}">
                <a16:creationId xmlns:a16="http://schemas.microsoft.com/office/drawing/2014/main" id="{9524B4B6-FFAD-46A7-9DE4-0B027D02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88" y="713064"/>
            <a:ext cx="8347046" cy="57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4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847A1-B67B-46A2-AE90-A845A4F1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VIEWPORT ist der sichtbare Bereich einer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06F41-F81D-4A80-8870-67107CBF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&lt;meta name="viewport" content="width=device-width, initial-scale=1.0"&gt;</a:t>
            </a:r>
          </a:p>
          <a:p>
            <a:pPr marL="0" indent="0">
              <a:buNone/>
            </a:pP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/>
              <a:t>Diese eine Zeile HTML-Code sorgt für eine korrekte Skalierung der Website beim ersten Aufruf auf dem mobilen Gerät</a:t>
            </a:r>
          </a:p>
          <a:p>
            <a:r>
              <a:rPr lang="de-DE" dirty="0"/>
              <a:t>Mobile Browser gehen zuerst einmal davon aus, dass Websites nicht für mobile Endgeräte ausgelegt sind und die Website-Breite die Display-Breite um einiges übersteigt</a:t>
            </a:r>
          </a:p>
          <a:p>
            <a:r>
              <a:rPr lang="de-DE" dirty="0"/>
              <a:t>Der Browser-Viewport (Anzeigebereich) ist deshalb z.B. in Mobile Safari auf eine Breite von 980 Pixeln eingestellt, so dass die meisten Website komplett zu sehen sind.</a:t>
            </a:r>
          </a:p>
          <a:p>
            <a:r>
              <a:rPr lang="de-DE" dirty="0"/>
              <a:t>Logischerweise mit dem Nachteil, dass die Inhalte sehr klein und Schriften nicht lesbar sind.</a:t>
            </a:r>
          </a:p>
          <a:p>
            <a:r>
              <a:rPr lang="de-DE" dirty="0"/>
              <a:t>Der Nutzer muss dementsprechend hineinzoomen.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C4B0-3BE1-4F4F-90DE-1B4393FE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Viewport-Einstellungen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BDAF3-364D-466C-97E0-45C95CA7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initial-</a:t>
            </a:r>
            <a:r>
              <a:rPr lang="de-DE" b="1" dirty="0" err="1"/>
              <a:t>scale</a:t>
            </a:r>
            <a:r>
              <a:rPr lang="de-DE" dirty="0"/>
              <a:t>: Der Wert legt den anfänglichen </a:t>
            </a:r>
            <a:r>
              <a:rPr lang="de-DE" dirty="0" err="1"/>
              <a:t>Zoomgrad</a:t>
            </a:r>
            <a:r>
              <a:rPr lang="de-DE" dirty="0"/>
              <a:t> fest. 1.0 führt dazu, dass die Inhalte 1:1 dargestellt werden, d.h. auf einem Screen mit 320px Breite füllt eine 320px-breite Grafik die komplette Breite aus (siehe auch Screenshot oben). Dementsprechend führt z.B. 2.0 zu einer 2x-fachen Vergrößerung.</a:t>
            </a:r>
          </a:p>
          <a:p>
            <a:r>
              <a:rPr lang="de-DE" b="1" dirty="0"/>
              <a:t>user-</a:t>
            </a:r>
            <a:r>
              <a:rPr lang="de-DE" b="1" dirty="0" err="1"/>
              <a:t>scalabe</a:t>
            </a:r>
            <a:r>
              <a:rPr lang="de-DE" dirty="0"/>
              <a:t>: Mit diesem Attribut kann man definieren, ob der Nutzer auf der Seite zoomen kann (</a:t>
            </a:r>
            <a:r>
              <a:rPr lang="de-DE" dirty="0" err="1"/>
              <a:t>yes</a:t>
            </a:r>
            <a:r>
              <a:rPr lang="de-DE" dirty="0"/>
              <a:t>) oder nicht (</a:t>
            </a:r>
            <a:r>
              <a:rPr lang="de-DE" dirty="0" err="1"/>
              <a:t>no</a:t>
            </a:r>
            <a:r>
              <a:rPr lang="de-DE" dirty="0"/>
              <a:t>).</a:t>
            </a:r>
          </a:p>
          <a:p>
            <a:r>
              <a:rPr lang="de-DE" b="1" dirty="0"/>
              <a:t>minimum-</a:t>
            </a:r>
            <a:r>
              <a:rPr lang="de-DE" b="1" dirty="0" err="1"/>
              <a:t>scale</a:t>
            </a:r>
            <a:r>
              <a:rPr lang="de-DE" dirty="0"/>
              <a:t> und </a:t>
            </a:r>
            <a:r>
              <a:rPr lang="de-DE" b="1" dirty="0"/>
              <a:t>maximum-</a:t>
            </a:r>
            <a:r>
              <a:rPr lang="de-DE" b="1" dirty="0" err="1"/>
              <a:t>scale</a:t>
            </a:r>
            <a:r>
              <a:rPr lang="de-DE" dirty="0"/>
              <a:t>: Diese beiden Eigenschaft ermöglichen es, den </a:t>
            </a:r>
            <a:r>
              <a:rPr lang="de-DE" dirty="0" err="1"/>
              <a:t>Zoomgrad</a:t>
            </a:r>
            <a:r>
              <a:rPr lang="de-DE" dirty="0"/>
              <a:t> einzuschränken. Setzt man z.B. die maximale Skalierung auf 2.0, kann der Inhalt maximal 2x-fach vergrößert werden.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108385-19E1-474F-A700-19E42306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244683"/>
            <a:ext cx="10985380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viewport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width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device-width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initial-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=1.0, user-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scalable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67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89643-C012-4040-A66D-65EB0D30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Media </a:t>
            </a:r>
            <a:r>
              <a:rPr lang="de-DE" dirty="0" err="1"/>
              <a:t>Queries</a:t>
            </a:r>
            <a:r>
              <a:rPr lang="de-DE" dirty="0"/>
              <a:t> erlauben unterschiedliche Designs in </a:t>
            </a:r>
            <a:r>
              <a:rPr lang="de-DE" dirty="0" err="1"/>
              <a:t>Abhängikeit</a:t>
            </a:r>
            <a:r>
              <a:rPr lang="de-DE" dirty="0"/>
              <a:t> von bestimmten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37B3F-6101-4FA0-AAE4-D8D396C7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Beispielsweise können folgende Eigenschaften als Kriterien herangezogen werden:</a:t>
            </a:r>
          </a:p>
          <a:p>
            <a:r>
              <a:rPr lang="de-DE" dirty="0"/>
              <a:t>Breite und Höhe des Browserfensters</a:t>
            </a:r>
          </a:p>
          <a:p>
            <a:r>
              <a:rPr lang="de-DE" dirty="0"/>
              <a:t>Größe des Gerätes selbst</a:t>
            </a:r>
          </a:p>
          <a:p>
            <a:r>
              <a:rPr lang="de-DE" dirty="0"/>
              <a:t>Bildschirmauflösung</a:t>
            </a:r>
          </a:p>
          <a:p>
            <a:r>
              <a:rPr lang="de-DE" dirty="0"/>
              <a:t>Orientierung (Hoch- oder Querformat)</a:t>
            </a:r>
          </a:p>
          <a:p>
            <a:r>
              <a:rPr lang="de-DE" dirty="0"/>
              <a:t>Eingabemöglichkeiten (Tastatur, Fingergeste [Touch], Sprache)</a:t>
            </a:r>
          </a:p>
        </p:txBody>
      </p:sp>
    </p:spTree>
    <p:extLst>
      <p:ext uri="{BB962C8B-B14F-4D97-AF65-F5344CB8AC3E}">
        <p14:creationId xmlns:p14="http://schemas.microsoft.com/office/powerpoint/2010/main" val="108379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4C19-7D4C-42F1-8E0E-B9318670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in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07764-D43F-4B76-9021-8DC9F416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1414"/>
            <a:ext cx="11029615" cy="3887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&lt;</a:t>
            </a:r>
            <a:r>
              <a:rPr lang="de-DE" sz="1600" dirty="0" err="1"/>
              <a:t>head</a:t>
            </a:r>
            <a:r>
              <a:rPr lang="de-DE" sz="1600" dirty="0"/>
              <a:t>&gt;</a:t>
            </a:r>
          </a:p>
          <a:p>
            <a:pPr marL="0" indent="0">
              <a:buNone/>
            </a:pPr>
            <a:r>
              <a:rPr lang="de-DE" sz="1600" dirty="0"/>
              <a:t>  &lt;link </a:t>
            </a:r>
            <a:r>
              <a:rPr lang="de-DE" sz="1600" dirty="0" err="1"/>
              <a:t>rel</a:t>
            </a:r>
            <a:r>
              <a:rPr lang="de-DE" sz="1600" dirty="0"/>
              <a:t>="</a:t>
            </a:r>
            <a:r>
              <a:rPr lang="de-DE" sz="1600" dirty="0" err="1"/>
              <a:t>stylesheet</a:t>
            </a:r>
            <a:r>
              <a:rPr lang="de-DE" sz="1600" dirty="0"/>
              <a:t>" type="</a:t>
            </a:r>
            <a:r>
              <a:rPr lang="de-DE" sz="1600" dirty="0" err="1"/>
              <a:t>text</a:t>
            </a:r>
            <a:r>
              <a:rPr lang="de-DE" sz="1600" dirty="0"/>
              <a:t>/</a:t>
            </a:r>
            <a:r>
              <a:rPr lang="de-DE" sz="1600" dirty="0" err="1"/>
              <a:t>css</a:t>
            </a:r>
            <a:r>
              <a:rPr lang="de-DE" sz="1600" dirty="0"/>
              <a:t>" </a:t>
            </a:r>
            <a:r>
              <a:rPr lang="de-DE" sz="1600" dirty="0" err="1"/>
              <a:t>href</a:t>
            </a:r>
            <a:r>
              <a:rPr lang="de-DE" sz="1600" dirty="0"/>
              <a:t>="</a:t>
            </a:r>
            <a:r>
              <a:rPr lang="de-DE" sz="1600" dirty="0" err="1"/>
              <a:t>css</a:t>
            </a:r>
            <a:r>
              <a:rPr lang="de-DE" sz="1600" dirty="0"/>
              <a:t>/all.css" /&gt;</a:t>
            </a:r>
          </a:p>
          <a:p>
            <a:pPr marL="0" indent="0">
              <a:buNone/>
            </a:pPr>
            <a:r>
              <a:rPr lang="de-DE" sz="1600" dirty="0"/>
              <a:t>  &lt;link </a:t>
            </a:r>
            <a:r>
              <a:rPr lang="de-DE" sz="1600" dirty="0" err="1"/>
              <a:t>rel</a:t>
            </a:r>
            <a:r>
              <a:rPr lang="de-DE" sz="1600" dirty="0"/>
              <a:t>="</a:t>
            </a:r>
            <a:r>
              <a:rPr lang="de-DE" sz="1600" dirty="0" err="1"/>
              <a:t>stylesheet</a:t>
            </a:r>
            <a:r>
              <a:rPr lang="de-DE" sz="1600" dirty="0"/>
              <a:t>" type="</a:t>
            </a:r>
            <a:r>
              <a:rPr lang="de-DE" sz="1600" dirty="0" err="1"/>
              <a:t>text</a:t>
            </a:r>
            <a:r>
              <a:rPr lang="de-DE" sz="1600" dirty="0"/>
              <a:t>/</a:t>
            </a:r>
            <a:r>
              <a:rPr lang="de-DE" sz="1600" dirty="0" err="1"/>
              <a:t>css</a:t>
            </a:r>
            <a:r>
              <a:rPr lang="de-DE" sz="1600" dirty="0"/>
              <a:t>" </a:t>
            </a:r>
            <a:r>
              <a:rPr lang="de-DE" sz="1600" dirty="0" err="1"/>
              <a:t>media</a:t>
            </a:r>
            <a:r>
              <a:rPr lang="de-DE" sz="1600" dirty="0"/>
              <a:t>="all and (</a:t>
            </a:r>
            <a:r>
              <a:rPr lang="de-DE" sz="1600" dirty="0" err="1"/>
              <a:t>max-device-width</a:t>
            </a:r>
            <a:r>
              <a:rPr lang="de-DE" sz="1600" dirty="0"/>
              <a:t>: 480px)" </a:t>
            </a:r>
            <a:r>
              <a:rPr lang="de-DE" sz="1600" dirty="0" err="1"/>
              <a:t>href</a:t>
            </a:r>
            <a:r>
              <a:rPr lang="de-DE" sz="1600" dirty="0"/>
              <a:t>="</a:t>
            </a:r>
            <a:r>
              <a:rPr lang="de-DE" sz="1600" dirty="0" err="1"/>
              <a:t>css</a:t>
            </a:r>
            <a:r>
              <a:rPr lang="de-DE" sz="1600" dirty="0"/>
              <a:t>/smartphones.css" /&gt;</a:t>
            </a:r>
          </a:p>
          <a:p>
            <a:pPr marL="0" indent="0">
              <a:buNone/>
            </a:pPr>
            <a:r>
              <a:rPr lang="de-DE" sz="1600" dirty="0"/>
              <a:t>&lt;/</a:t>
            </a:r>
            <a:r>
              <a:rPr lang="de-DE" sz="1600" dirty="0" err="1"/>
              <a:t>head</a:t>
            </a:r>
            <a:r>
              <a:rPr lang="de-DE" sz="1600" dirty="0"/>
              <a:t>&gt;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smartphones.css wird nur geladen, wenn die </a:t>
            </a:r>
            <a:r>
              <a:rPr lang="de-DE" dirty="0"/>
              <a:t>maximale Bildschirmbreite des betrachtenden Gerätes 480 Pixel nicht überschreitet</a:t>
            </a:r>
            <a:endParaRPr lang="de-DE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2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4C19-7D4C-42F1-8E0E-B9318670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in 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07764-D43F-4B76-9021-8DC9F416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1414"/>
            <a:ext cx="11029615" cy="3887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 {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display:inline-block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width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33%;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@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max-device-width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480px){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div {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display:block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width</a:t>
            </a: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100%;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5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390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DejaVu Sans Mono</vt:lpstr>
      <vt:lpstr>Gill Sans MT</vt:lpstr>
      <vt:lpstr>Wingdings 2</vt:lpstr>
      <vt:lpstr>Dividende</vt:lpstr>
      <vt:lpstr>Responsive WEBDESIGN</vt:lpstr>
      <vt:lpstr>      DESIGN EINER WEBSITE erfolgt anhand der ANFORDERUNGEN DES ENDGERÄTES</vt:lpstr>
      <vt:lpstr>AbGRENZUNG zur mobilen Website</vt:lpstr>
      <vt:lpstr>PowerPoint-Präsentation</vt:lpstr>
      <vt:lpstr>VIEWPORT ist der sichtbare Bereich einer Website</vt:lpstr>
      <vt:lpstr>Viewport-Einstellungen</vt:lpstr>
      <vt:lpstr>CSS Media Queries erlauben unterschiedliche Designs in Abhängikeit von bestimmten Eigenschaften</vt:lpstr>
      <vt:lpstr>Verwendung in HTML</vt:lpstr>
      <vt:lpstr>Verwendung in CSS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WEBDESIGN</dc:title>
  <dc:creator>Michael von Bothmer</dc:creator>
  <cp:lastModifiedBy>Michael von Bothmer</cp:lastModifiedBy>
  <cp:revision>11</cp:revision>
  <dcterms:created xsi:type="dcterms:W3CDTF">2017-07-12T18:49:38Z</dcterms:created>
  <dcterms:modified xsi:type="dcterms:W3CDTF">2017-07-12T20:10:46Z</dcterms:modified>
</cp:coreProperties>
</file>