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8"/>
  </p:notesMasterIdLst>
  <p:sldIdLst>
    <p:sldId id="269" r:id="rId2"/>
    <p:sldId id="258" r:id="rId3"/>
    <p:sldId id="286" r:id="rId4"/>
    <p:sldId id="259" r:id="rId5"/>
    <p:sldId id="287" r:id="rId6"/>
    <p:sldId id="288" r:id="rId7"/>
  </p:sldIdLst>
  <p:sldSz cx="10160000" cy="5715000"/>
  <p:notesSz cx="6858000" cy="9144000"/>
  <p:embeddedFontLst>
    <p:embeddedFont>
      <p:font typeface="方正兰亭黑_GBK" panose="02010600030101010101" charset="-122"/>
      <p:regular r:id="rId9"/>
    </p:embeddedFont>
    <p:embeddedFont>
      <p:font typeface="方正兰亭中粗黑_GBK" panose="02010600030101010101" charset="-12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982" autoAdjust="0"/>
  </p:normalViewPr>
  <p:slideViewPr>
    <p:cSldViewPr>
      <p:cViewPr varScale="1">
        <p:scale>
          <a:sx n="81" d="100"/>
          <a:sy n="81" d="100"/>
        </p:scale>
        <p:origin x="1080" y="90"/>
      </p:cViewPr>
      <p:guideLst>
        <p:guide orient="horz"/>
        <p:guide pos="320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7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3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4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3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1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600"/>
            <a:ext cx="22860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1" y="228600"/>
            <a:ext cx="6688667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10160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1888"/>
            <a:ext cx="8636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529"/>
            <a:ext cx="86360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8" y="1333500"/>
            <a:ext cx="4487333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526"/>
            <a:ext cx="448909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926"/>
            <a:ext cx="448909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50" y="1279526"/>
            <a:ext cx="4490861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50" y="1812926"/>
            <a:ext cx="4490861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10160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10160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9" y="227014"/>
            <a:ext cx="3342570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016"/>
            <a:ext cx="5679722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9" y="1195388"/>
            <a:ext cx="3342570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1"/>
            <a:ext cx="60960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117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3579"/>
            <a:ext cx="60960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33500"/>
            <a:ext cx="9144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196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391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58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782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896" indent="-34289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88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84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79" indent="-2285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3" y="4148095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636562" y="1617134"/>
            <a:ext cx="89562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电子政务案例分析项目总结</a:t>
            </a:r>
          </a:p>
        </p:txBody>
      </p: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4103980" y="2497863"/>
            <a:ext cx="2397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招聘网站开发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779715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52741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0651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  <p:bldP spid="515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22400" y="1489349"/>
            <a:ext cx="7315200" cy="3384376"/>
            <a:chOff x="914400" y="1489348"/>
            <a:chExt cx="7315200" cy="3384375"/>
          </a:xfrm>
        </p:grpSpPr>
        <p:sp>
          <p:nvSpPr>
            <p:cNvPr id="6148" name="AutoShape 3"/>
            <p:cNvSpPr>
              <a:spLocks noChangeArrowheads="1"/>
            </p:cNvSpPr>
            <p:nvPr/>
          </p:nvSpPr>
          <p:spPr bwMode="auto">
            <a:xfrm>
              <a:off x="914400" y="1489348"/>
              <a:ext cx="7315200" cy="3384375"/>
            </a:xfrm>
            <a:prstGeom prst="roundRect">
              <a:avLst>
                <a:gd name="adj" fmla="val 7054"/>
              </a:avLst>
            </a:prstGeom>
            <a:noFill/>
            <a:ln w="1905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4102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4013200" y="1954719"/>
              <a:ext cx="39417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endPara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2400" y="553246"/>
            <a:ext cx="7315200" cy="609399"/>
            <a:chOff x="914400" y="553244"/>
            <a:chExt cx="7315200" cy="609399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2339752" y="553244"/>
              <a:ext cx="4176464" cy="574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主要功能需求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AA6AC75-81DE-4A11-9C61-20A8BCD7C6F7}"/>
              </a:ext>
            </a:extLst>
          </p:cNvPr>
          <p:cNvSpPr txBox="1"/>
          <p:nvPr/>
        </p:nvSpPr>
        <p:spPr>
          <a:xfrm>
            <a:off x="1731628" y="1847149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注册和登陆</a:t>
            </a:r>
            <a:r>
              <a:rPr lang="en-US" altLang="zh-CN" sz="2000" dirty="0">
                <a:solidFill>
                  <a:schemeClr val="bg1"/>
                </a:solidFill>
              </a:rPr>
              <a:t>   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简历编辑和上传、下载等操作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面试安排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编辑面试结果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22400" y="1489349"/>
            <a:ext cx="7315200" cy="3384376"/>
            <a:chOff x="914400" y="1489348"/>
            <a:chExt cx="7315200" cy="3384375"/>
          </a:xfrm>
        </p:grpSpPr>
        <p:sp>
          <p:nvSpPr>
            <p:cNvPr id="6148" name="AutoShape 3"/>
            <p:cNvSpPr>
              <a:spLocks noChangeArrowheads="1"/>
            </p:cNvSpPr>
            <p:nvPr/>
          </p:nvSpPr>
          <p:spPr bwMode="auto">
            <a:xfrm>
              <a:off x="914400" y="1489348"/>
              <a:ext cx="7315200" cy="3384375"/>
            </a:xfrm>
            <a:prstGeom prst="roundRect">
              <a:avLst>
                <a:gd name="adj" fmla="val 7054"/>
              </a:avLst>
            </a:prstGeom>
            <a:noFill/>
            <a:ln w="1905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4102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4013200" y="1954719"/>
              <a:ext cx="39417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endPara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2400" y="553246"/>
            <a:ext cx="7315200" cy="609399"/>
            <a:chOff x="914400" y="553244"/>
            <a:chExt cx="7315200" cy="609399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2339752" y="553244"/>
              <a:ext cx="4176464" cy="574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系统结构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AA6AC75-81DE-4A11-9C61-20A8BCD7C6F7}"/>
              </a:ext>
            </a:extLst>
          </p:cNvPr>
          <p:cNvSpPr txBox="1"/>
          <p:nvPr/>
        </p:nvSpPr>
        <p:spPr>
          <a:xfrm>
            <a:off x="1731628" y="1847149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前端：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用户端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管理员端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后端：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后台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0364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3783856" y="0"/>
            <a:ext cx="2339826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zh-CN" altLang="en-US" dirty="0"/>
              <a:t>视频展示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22400" y="1489349"/>
            <a:ext cx="7315200" cy="3384376"/>
            <a:chOff x="914400" y="1489348"/>
            <a:chExt cx="7315200" cy="3384375"/>
          </a:xfrm>
        </p:grpSpPr>
        <p:sp>
          <p:nvSpPr>
            <p:cNvPr id="6148" name="AutoShape 3"/>
            <p:cNvSpPr>
              <a:spLocks noChangeArrowheads="1"/>
            </p:cNvSpPr>
            <p:nvPr/>
          </p:nvSpPr>
          <p:spPr bwMode="auto">
            <a:xfrm>
              <a:off x="914400" y="1489348"/>
              <a:ext cx="7315200" cy="3384375"/>
            </a:xfrm>
            <a:prstGeom prst="roundRect">
              <a:avLst>
                <a:gd name="adj" fmla="val 7054"/>
              </a:avLst>
            </a:prstGeom>
            <a:noFill/>
            <a:ln w="1905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4102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4013200" y="1954719"/>
              <a:ext cx="39417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endPara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2400" y="553246"/>
            <a:ext cx="7315200" cy="609399"/>
            <a:chOff x="914400" y="553244"/>
            <a:chExt cx="7315200" cy="609399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2339752" y="553244"/>
              <a:ext cx="4176464" cy="574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项目相关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AA6AC75-81DE-4A11-9C61-20A8BCD7C6F7}"/>
              </a:ext>
            </a:extLst>
          </p:cNvPr>
          <p:cNvSpPr txBox="1"/>
          <p:nvPr/>
        </p:nvSpPr>
        <p:spPr>
          <a:xfrm>
            <a:off x="1731628" y="1847149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</a:rPr>
              <a:t>框架（前端）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Koa</a:t>
            </a:r>
            <a:r>
              <a:rPr lang="zh-CN" altLang="en-US" sz="2800" dirty="0">
                <a:solidFill>
                  <a:schemeClr val="bg1"/>
                </a:solidFill>
              </a:rPr>
              <a:t>框架（后端）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优点：实现前后端分离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数据库：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非关系</a:t>
            </a:r>
            <a:r>
              <a:rPr lang="en-US" altLang="zh-CN" sz="2800" dirty="0">
                <a:solidFill>
                  <a:schemeClr val="bg1"/>
                </a:solidFill>
              </a:rPr>
              <a:t>SQL—</a:t>
            </a:r>
            <a:r>
              <a:rPr lang="en-US" altLang="zh-CN" sz="2800" dirty="0" err="1">
                <a:solidFill>
                  <a:schemeClr val="bg1"/>
                </a:solidFill>
              </a:rPr>
              <a:t>mongodb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优点：更加适合</a:t>
            </a:r>
            <a:r>
              <a:rPr lang="en-US" altLang="zh-CN" sz="2800" dirty="0">
                <a:solidFill>
                  <a:schemeClr val="bg1"/>
                </a:solidFill>
              </a:rPr>
              <a:t>node.js</a:t>
            </a:r>
            <a:r>
              <a:rPr lang="zh-CN" altLang="en-US" sz="2800" dirty="0">
                <a:solidFill>
                  <a:schemeClr val="bg1"/>
                </a:solidFill>
              </a:rPr>
              <a:t>，使用灵活，适合频繁的数据读写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6467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22400" y="1489349"/>
            <a:ext cx="7315200" cy="3384376"/>
            <a:chOff x="914400" y="1489348"/>
            <a:chExt cx="7315200" cy="3384375"/>
          </a:xfrm>
        </p:grpSpPr>
        <p:sp>
          <p:nvSpPr>
            <p:cNvPr id="6148" name="AutoShape 3"/>
            <p:cNvSpPr>
              <a:spLocks noChangeArrowheads="1"/>
            </p:cNvSpPr>
            <p:nvPr/>
          </p:nvSpPr>
          <p:spPr bwMode="auto">
            <a:xfrm>
              <a:off x="914400" y="1489348"/>
              <a:ext cx="7315200" cy="3384375"/>
            </a:xfrm>
            <a:prstGeom prst="roundRect">
              <a:avLst>
                <a:gd name="adj" fmla="val 7054"/>
              </a:avLst>
            </a:prstGeom>
            <a:noFill/>
            <a:ln w="1905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4102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4013200" y="1954719"/>
              <a:ext cx="39417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endPara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2400" y="553246"/>
            <a:ext cx="7315200" cy="609399"/>
            <a:chOff x="914400" y="553244"/>
            <a:chExt cx="7315200" cy="609399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2339752" y="553244"/>
              <a:ext cx="4176464" cy="574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心得体会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AA6AC75-81DE-4A11-9C61-20A8BCD7C6F7}"/>
              </a:ext>
            </a:extLst>
          </p:cNvPr>
          <p:cNvSpPr txBox="1"/>
          <p:nvPr/>
        </p:nvSpPr>
        <p:spPr>
          <a:xfrm>
            <a:off x="1731628" y="1847149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 </a:t>
            </a:r>
            <a:r>
              <a:rPr lang="zh-CN" altLang="en-US" sz="2800" dirty="0">
                <a:solidFill>
                  <a:schemeClr val="bg1"/>
                </a:solidFill>
              </a:rPr>
              <a:t>对前后端开发有了更深的认识，前后端分离的开发方式更加适合团队合作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561122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Pages>0</Pages>
  <Words>79</Words>
  <Characters>0</Characters>
  <Application>Microsoft Office PowerPoint</Application>
  <DocSecurity>0</DocSecurity>
  <PresentationFormat>自定义</PresentationFormat>
  <Lines>0</Lines>
  <Paragraphs>39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方正兰亭中粗黑_GBK</vt:lpstr>
      <vt:lpstr>Calibri</vt:lpstr>
      <vt:lpstr>方正兰亭黑_GBK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dongchen miao</dc:creator>
  <cp:lastModifiedBy>dongchen miao</cp:lastModifiedBy>
  <cp:revision>14</cp:revision>
  <cp:lastPrinted>1899-12-30T00:00:00Z</cp:lastPrinted>
  <dcterms:created xsi:type="dcterms:W3CDTF">2010-06-08T02:33:18Z</dcterms:created>
  <dcterms:modified xsi:type="dcterms:W3CDTF">2019-06-27T13:15:26Z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