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1124F1-BB4A-407B-891B-BB9B9DC77E71}" type="doc">
      <dgm:prSet loTypeId="urn:microsoft.com/office/officeart/2005/8/layout/list1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E33E3B-4A34-4867-B930-55E192878CB0}">
      <dgm:prSet phldrT="[Text]"/>
      <dgm:spPr/>
      <dgm:t>
        <a:bodyPr/>
        <a:lstStyle/>
        <a:p>
          <a:r>
            <a:rPr lang="en-US" dirty="0" smtClean="0"/>
            <a:t>Getting, cleaning, and preparing data</a:t>
          </a:r>
          <a:endParaRPr lang="en-US" dirty="0"/>
        </a:p>
      </dgm:t>
    </dgm:pt>
    <dgm:pt modelId="{E54F3B08-85D9-49EE-B4E9-4A3FE534E280}" type="parTrans" cxnId="{D3A9C1D6-9F6F-4B5E-B624-C0F196A429EB}">
      <dgm:prSet/>
      <dgm:spPr/>
      <dgm:t>
        <a:bodyPr/>
        <a:lstStyle/>
        <a:p>
          <a:endParaRPr lang="en-US"/>
        </a:p>
      </dgm:t>
    </dgm:pt>
    <dgm:pt modelId="{7561114D-7A88-4C62-BC4D-BC099F31C22D}" type="sibTrans" cxnId="{D3A9C1D6-9F6F-4B5E-B624-C0F196A429EB}">
      <dgm:prSet/>
      <dgm:spPr/>
      <dgm:t>
        <a:bodyPr/>
        <a:lstStyle/>
        <a:p>
          <a:endParaRPr lang="en-US"/>
        </a:p>
      </dgm:t>
    </dgm:pt>
    <dgm:pt modelId="{9275A3F9-724D-4C3B-AD32-4C0CA29A212A}">
      <dgm:prSet phldrT="[Text]"/>
      <dgm:spPr/>
      <dgm:t>
        <a:bodyPr/>
        <a:lstStyle/>
        <a:p>
          <a:r>
            <a:rPr lang="en-US" dirty="0" smtClean="0"/>
            <a:t>Text mining basics</a:t>
          </a:r>
          <a:endParaRPr lang="en-US" dirty="0"/>
        </a:p>
      </dgm:t>
    </dgm:pt>
    <dgm:pt modelId="{FEE885A8-52A1-4830-BFD9-4A36FE0873D5}" type="parTrans" cxnId="{32F56E94-C632-40FE-BCF3-CFA58933E19E}">
      <dgm:prSet/>
      <dgm:spPr/>
      <dgm:t>
        <a:bodyPr/>
        <a:lstStyle/>
        <a:p>
          <a:endParaRPr lang="en-US"/>
        </a:p>
      </dgm:t>
    </dgm:pt>
    <dgm:pt modelId="{BC064742-7033-4EAD-901B-631990C12A00}" type="sibTrans" cxnId="{32F56E94-C632-40FE-BCF3-CFA58933E19E}">
      <dgm:prSet/>
      <dgm:spPr/>
      <dgm:t>
        <a:bodyPr/>
        <a:lstStyle/>
        <a:p>
          <a:endParaRPr lang="en-US"/>
        </a:p>
      </dgm:t>
    </dgm:pt>
    <dgm:pt modelId="{DB90EB38-D9C4-400E-9051-0265E8A28934}">
      <dgm:prSet phldrT="[Text]"/>
      <dgm:spPr/>
      <dgm:t>
        <a:bodyPr/>
        <a:lstStyle/>
        <a:p>
          <a:r>
            <a:rPr lang="en-US" dirty="0" smtClean="0"/>
            <a:t>Topic Modeling (LDA)</a:t>
          </a:r>
          <a:endParaRPr lang="en-US" dirty="0"/>
        </a:p>
      </dgm:t>
    </dgm:pt>
    <dgm:pt modelId="{1587E684-8DAE-4A75-8C18-2E6D4B5675B8}" type="parTrans" cxnId="{EFAFFBE1-D733-4E6E-8FDB-D3B33D0C93BA}">
      <dgm:prSet/>
      <dgm:spPr/>
      <dgm:t>
        <a:bodyPr/>
        <a:lstStyle/>
        <a:p>
          <a:endParaRPr lang="en-US"/>
        </a:p>
      </dgm:t>
    </dgm:pt>
    <dgm:pt modelId="{B9A7D93F-C1EA-428F-ADD6-12C52404ABEC}" type="sibTrans" cxnId="{EFAFFBE1-D733-4E6E-8FDB-D3B33D0C93BA}">
      <dgm:prSet/>
      <dgm:spPr/>
      <dgm:t>
        <a:bodyPr/>
        <a:lstStyle/>
        <a:p>
          <a:endParaRPr lang="en-US"/>
        </a:p>
      </dgm:t>
    </dgm:pt>
    <dgm:pt modelId="{320800BE-DE8B-4174-82AF-3AA344187A85}">
      <dgm:prSet/>
      <dgm:spPr/>
      <dgm:t>
        <a:bodyPr/>
        <a:lstStyle/>
        <a:p>
          <a:r>
            <a:rPr lang="en-US" dirty="0" smtClean="0"/>
            <a:t>Reading JSON files into R objects. </a:t>
          </a:r>
          <a:endParaRPr lang="en-US" dirty="0"/>
        </a:p>
      </dgm:t>
    </dgm:pt>
    <dgm:pt modelId="{027C7FEF-D9D0-4B95-A150-12830DDA86E7}" type="parTrans" cxnId="{9D05D1BC-7EEA-42EB-8B37-661681E7CCE8}">
      <dgm:prSet/>
      <dgm:spPr/>
      <dgm:t>
        <a:bodyPr/>
        <a:lstStyle/>
        <a:p>
          <a:endParaRPr lang="en-US"/>
        </a:p>
      </dgm:t>
    </dgm:pt>
    <dgm:pt modelId="{CD80068F-E394-4D48-8C27-96365A013D3F}" type="sibTrans" cxnId="{9D05D1BC-7EEA-42EB-8B37-661681E7CCE8}">
      <dgm:prSet/>
      <dgm:spPr/>
      <dgm:t>
        <a:bodyPr/>
        <a:lstStyle/>
        <a:p>
          <a:endParaRPr lang="en-US"/>
        </a:p>
      </dgm:t>
    </dgm:pt>
    <dgm:pt modelId="{102ED6D0-D3D7-4A70-ABC1-87AA013FE6F8}">
      <dgm:prSet/>
      <dgm:spPr/>
      <dgm:t>
        <a:bodyPr/>
        <a:lstStyle/>
        <a:p>
          <a:r>
            <a:rPr lang="en-US" dirty="0" smtClean="0"/>
            <a:t>Persist R Objects to files for later loading</a:t>
          </a:r>
          <a:endParaRPr lang="en-US" dirty="0"/>
        </a:p>
      </dgm:t>
    </dgm:pt>
    <dgm:pt modelId="{E4547D3E-10D7-4FBB-9041-15E73D9797FA}" type="parTrans" cxnId="{517EB715-AC48-4DEF-9694-F8FE387A4992}">
      <dgm:prSet/>
      <dgm:spPr/>
      <dgm:t>
        <a:bodyPr/>
        <a:lstStyle/>
        <a:p>
          <a:endParaRPr lang="en-US"/>
        </a:p>
      </dgm:t>
    </dgm:pt>
    <dgm:pt modelId="{6D445C06-4CA6-4B90-B0DF-9DE706401D4B}" type="sibTrans" cxnId="{517EB715-AC48-4DEF-9694-F8FE387A4992}">
      <dgm:prSet/>
      <dgm:spPr/>
      <dgm:t>
        <a:bodyPr/>
        <a:lstStyle/>
        <a:p>
          <a:endParaRPr lang="en-US"/>
        </a:p>
      </dgm:t>
    </dgm:pt>
    <dgm:pt modelId="{D8BEA258-909F-492F-892C-57351263A4C1}">
      <dgm:prSet/>
      <dgm:spPr/>
      <dgm:t>
        <a:bodyPr/>
        <a:lstStyle/>
        <a:p>
          <a:r>
            <a:rPr lang="en-US" dirty="0" smtClean="0"/>
            <a:t>Persist business R Object to database</a:t>
          </a:r>
          <a:endParaRPr lang="en-US" dirty="0"/>
        </a:p>
      </dgm:t>
    </dgm:pt>
    <dgm:pt modelId="{0185E038-8289-42FF-B55C-E68598F55234}" type="parTrans" cxnId="{6E4999AE-38EA-4A10-B7B1-39A0A4E1DE24}">
      <dgm:prSet/>
      <dgm:spPr/>
      <dgm:t>
        <a:bodyPr/>
        <a:lstStyle/>
        <a:p>
          <a:endParaRPr lang="en-US"/>
        </a:p>
      </dgm:t>
    </dgm:pt>
    <dgm:pt modelId="{108992B0-A31E-4F71-9787-129C269C9B90}" type="sibTrans" cxnId="{6E4999AE-38EA-4A10-B7B1-39A0A4E1DE24}">
      <dgm:prSet/>
      <dgm:spPr/>
      <dgm:t>
        <a:bodyPr/>
        <a:lstStyle/>
        <a:p>
          <a:endParaRPr lang="en-US"/>
        </a:p>
      </dgm:t>
    </dgm:pt>
    <dgm:pt modelId="{8A6C606E-9CA3-4B88-8AC5-9D63F22CFB58}">
      <dgm:prSet/>
      <dgm:spPr/>
      <dgm:t>
        <a:bodyPr/>
        <a:lstStyle/>
        <a:p>
          <a:r>
            <a:rPr lang="en-US" dirty="0" smtClean="0"/>
            <a:t>Merging business and review for selected business and states</a:t>
          </a:r>
          <a:endParaRPr lang="en-US" dirty="0"/>
        </a:p>
      </dgm:t>
    </dgm:pt>
    <dgm:pt modelId="{AE70F826-BC19-4D6C-B9C2-5BE865AA76CC}" type="parTrans" cxnId="{126AE502-60B8-44FB-A0DE-4A4F54AA261B}">
      <dgm:prSet/>
      <dgm:spPr/>
      <dgm:t>
        <a:bodyPr/>
        <a:lstStyle/>
        <a:p>
          <a:endParaRPr lang="en-US"/>
        </a:p>
      </dgm:t>
    </dgm:pt>
    <dgm:pt modelId="{91CEBE97-8A27-4D2C-88E4-00752E7D4898}" type="sibTrans" cxnId="{126AE502-60B8-44FB-A0DE-4A4F54AA261B}">
      <dgm:prSet/>
      <dgm:spPr/>
      <dgm:t>
        <a:bodyPr/>
        <a:lstStyle/>
        <a:p>
          <a:endParaRPr lang="en-US"/>
        </a:p>
      </dgm:t>
    </dgm:pt>
    <dgm:pt modelId="{DA5481D8-49F6-4363-B6D3-B19616BC798F}" type="pres">
      <dgm:prSet presAssocID="{0F1124F1-BB4A-407B-891B-BB9B9DC77E71}" presName="linear" presStyleCnt="0">
        <dgm:presLayoutVars>
          <dgm:dir/>
          <dgm:animLvl val="lvl"/>
          <dgm:resizeHandles val="exact"/>
        </dgm:presLayoutVars>
      </dgm:prSet>
      <dgm:spPr/>
    </dgm:pt>
    <dgm:pt modelId="{842C0200-8685-47CC-9B7F-3A4DCB136FBD}" type="pres">
      <dgm:prSet presAssocID="{C6E33E3B-4A34-4867-B930-55E192878CB0}" presName="parentLin" presStyleCnt="0"/>
      <dgm:spPr/>
    </dgm:pt>
    <dgm:pt modelId="{22D2004A-930F-459D-888D-A563C6307FA0}" type="pres">
      <dgm:prSet presAssocID="{C6E33E3B-4A34-4867-B930-55E192878CB0}" presName="parentLeftMargin" presStyleLbl="node1" presStyleIdx="0" presStyleCnt="3"/>
      <dgm:spPr/>
    </dgm:pt>
    <dgm:pt modelId="{9D328815-686E-4587-8A37-16ECD0204B6B}" type="pres">
      <dgm:prSet presAssocID="{C6E33E3B-4A34-4867-B930-55E192878CB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83A54-8A51-4196-AD98-2356B06B4AA7}" type="pres">
      <dgm:prSet presAssocID="{C6E33E3B-4A34-4867-B930-55E192878CB0}" presName="negativeSpace" presStyleCnt="0"/>
      <dgm:spPr/>
    </dgm:pt>
    <dgm:pt modelId="{B135836A-5259-4053-8883-2CEDCB53BFBC}" type="pres">
      <dgm:prSet presAssocID="{C6E33E3B-4A34-4867-B930-55E192878CB0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59C6DD-68FE-48E3-9904-9FF82D779485}" type="pres">
      <dgm:prSet presAssocID="{7561114D-7A88-4C62-BC4D-BC099F31C22D}" presName="spaceBetweenRectangles" presStyleCnt="0"/>
      <dgm:spPr/>
    </dgm:pt>
    <dgm:pt modelId="{7D64F3E0-48A7-48FA-9D80-373A888A7452}" type="pres">
      <dgm:prSet presAssocID="{9275A3F9-724D-4C3B-AD32-4C0CA29A212A}" presName="parentLin" presStyleCnt="0"/>
      <dgm:spPr/>
    </dgm:pt>
    <dgm:pt modelId="{F0653103-C18F-4A7C-B56E-39FBA5C9171B}" type="pres">
      <dgm:prSet presAssocID="{9275A3F9-724D-4C3B-AD32-4C0CA29A212A}" presName="parentLeftMargin" presStyleLbl="node1" presStyleIdx="0" presStyleCnt="3"/>
      <dgm:spPr/>
    </dgm:pt>
    <dgm:pt modelId="{88425A1B-CE82-4A74-86D7-DFF3A0D39D54}" type="pres">
      <dgm:prSet presAssocID="{9275A3F9-724D-4C3B-AD32-4C0CA29A212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1413A3-FDF4-493A-843A-61D7AC65CCA1}" type="pres">
      <dgm:prSet presAssocID="{9275A3F9-724D-4C3B-AD32-4C0CA29A212A}" presName="negativeSpace" presStyleCnt="0"/>
      <dgm:spPr/>
    </dgm:pt>
    <dgm:pt modelId="{904B8CB1-8C8B-40AF-B953-D228748C4D2E}" type="pres">
      <dgm:prSet presAssocID="{9275A3F9-724D-4C3B-AD32-4C0CA29A212A}" presName="childText" presStyleLbl="conFgAcc1" presStyleIdx="1" presStyleCnt="3">
        <dgm:presLayoutVars>
          <dgm:bulletEnabled val="1"/>
        </dgm:presLayoutVars>
      </dgm:prSet>
      <dgm:spPr/>
    </dgm:pt>
    <dgm:pt modelId="{B4D542C7-53C4-40BC-8243-9103CBB3FC3F}" type="pres">
      <dgm:prSet presAssocID="{BC064742-7033-4EAD-901B-631990C12A00}" presName="spaceBetweenRectangles" presStyleCnt="0"/>
      <dgm:spPr/>
    </dgm:pt>
    <dgm:pt modelId="{387EFB43-6952-41AD-B17A-CD7EE3F6F960}" type="pres">
      <dgm:prSet presAssocID="{DB90EB38-D9C4-400E-9051-0265E8A28934}" presName="parentLin" presStyleCnt="0"/>
      <dgm:spPr/>
    </dgm:pt>
    <dgm:pt modelId="{93BC6D9D-1401-413B-BEBB-5F4FF77CEADF}" type="pres">
      <dgm:prSet presAssocID="{DB90EB38-D9C4-400E-9051-0265E8A28934}" presName="parentLeftMargin" presStyleLbl="node1" presStyleIdx="1" presStyleCnt="3"/>
      <dgm:spPr/>
    </dgm:pt>
    <dgm:pt modelId="{A414A348-CDA7-41FF-A3DC-FDE2157D9BCB}" type="pres">
      <dgm:prSet presAssocID="{DB90EB38-D9C4-400E-9051-0265E8A2893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86A842-C5CE-436D-A7C8-7946C21A80B1}" type="pres">
      <dgm:prSet presAssocID="{DB90EB38-D9C4-400E-9051-0265E8A28934}" presName="negativeSpace" presStyleCnt="0"/>
      <dgm:spPr/>
    </dgm:pt>
    <dgm:pt modelId="{2D50D6F6-D45C-434F-B4FD-F7EEEBB3D0E6}" type="pres">
      <dgm:prSet presAssocID="{DB90EB38-D9C4-400E-9051-0265E8A2893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4C55C3A-7E68-47D7-916C-8266D7A9743B}" type="presOf" srcId="{D8BEA258-909F-492F-892C-57351263A4C1}" destId="{B135836A-5259-4053-8883-2CEDCB53BFBC}" srcOrd="0" destOrd="2" presId="urn:microsoft.com/office/officeart/2005/8/layout/list1"/>
    <dgm:cxn modelId="{FFD7F8D7-32AC-4D67-BE24-67A52426AF5C}" type="presOf" srcId="{0F1124F1-BB4A-407B-891B-BB9B9DC77E71}" destId="{DA5481D8-49F6-4363-B6D3-B19616BC798F}" srcOrd="0" destOrd="0" presId="urn:microsoft.com/office/officeart/2005/8/layout/list1"/>
    <dgm:cxn modelId="{B0DC602B-883B-4C10-AAB3-11A50C0B3BF0}" type="presOf" srcId="{9275A3F9-724D-4C3B-AD32-4C0CA29A212A}" destId="{88425A1B-CE82-4A74-86D7-DFF3A0D39D54}" srcOrd="1" destOrd="0" presId="urn:microsoft.com/office/officeart/2005/8/layout/list1"/>
    <dgm:cxn modelId="{6E4999AE-38EA-4A10-B7B1-39A0A4E1DE24}" srcId="{C6E33E3B-4A34-4867-B930-55E192878CB0}" destId="{D8BEA258-909F-492F-892C-57351263A4C1}" srcOrd="2" destOrd="0" parTransId="{0185E038-8289-42FF-B55C-E68598F55234}" sibTransId="{108992B0-A31E-4F71-9787-129C269C9B90}"/>
    <dgm:cxn modelId="{EFAFFBE1-D733-4E6E-8FDB-D3B33D0C93BA}" srcId="{0F1124F1-BB4A-407B-891B-BB9B9DC77E71}" destId="{DB90EB38-D9C4-400E-9051-0265E8A28934}" srcOrd="2" destOrd="0" parTransId="{1587E684-8DAE-4A75-8C18-2E6D4B5675B8}" sibTransId="{B9A7D93F-C1EA-428F-ADD6-12C52404ABEC}"/>
    <dgm:cxn modelId="{BCF9B5F2-EAA1-4DD0-8183-E303CC094F82}" type="presOf" srcId="{DB90EB38-D9C4-400E-9051-0265E8A28934}" destId="{A414A348-CDA7-41FF-A3DC-FDE2157D9BCB}" srcOrd="1" destOrd="0" presId="urn:microsoft.com/office/officeart/2005/8/layout/list1"/>
    <dgm:cxn modelId="{C5C6B0A6-F828-490F-A2A4-348E66057FC0}" type="presOf" srcId="{DB90EB38-D9C4-400E-9051-0265E8A28934}" destId="{93BC6D9D-1401-413B-BEBB-5F4FF77CEADF}" srcOrd="0" destOrd="0" presId="urn:microsoft.com/office/officeart/2005/8/layout/list1"/>
    <dgm:cxn modelId="{3E32D02B-9E77-435F-9CBF-AC0D7524FA68}" type="presOf" srcId="{320800BE-DE8B-4174-82AF-3AA344187A85}" destId="{B135836A-5259-4053-8883-2CEDCB53BFBC}" srcOrd="0" destOrd="0" presId="urn:microsoft.com/office/officeart/2005/8/layout/list1"/>
    <dgm:cxn modelId="{D3A9C1D6-9F6F-4B5E-B624-C0F196A429EB}" srcId="{0F1124F1-BB4A-407B-891B-BB9B9DC77E71}" destId="{C6E33E3B-4A34-4867-B930-55E192878CB0}" srcOrd="0" destOrd="0" parTransId="{E54F3B08-85D9-49EE-B4E9-4A3FE534E280}" sibTransId="{7561114D-7A88-4C62-BC4D-BC099F31C22D}"/>
    <dgm:cxn modelId="{C9C8BE34-4B84-4B4E-9CF5-FA8A2722A4F1}" type="presOf" srcId="{8A6C606E-9CA3-4B88-8AC5-9D63F22CFB58}" destId="{B135836A-5259-4053-8883-2CEDCB53BFBC}" srcOrd="0" destOrd="3" presId="urn:microsoft.com/office/officeart/2005/8/layout/list1"/>
    <dgm:cxn modelId="{517EB715-AC48-4DEF-9694-F8FE387A4992}" srcId="{C6E33E3B-4A34-4867-B930-55E192878CB0}" destId="{102ED6D0-D3D7-4A70-ABC1-87AA013FE6F8}" srcOrd="1" destOrd="0" parTransId="{E4547D3E-10D7-4FBB-9041-15E73D9797FA}" sibTransId="{6D445C06-4CA6-4B90-B0DF-9DE706401D4B}"/>
    <dgm:cxn modelId="{C6268A3F-5018-4073-A6A8-B2D975DEAB74}" type="presOf" srcId="{9275A3F9-724D-4C3B-AD32-4C0CA29A212A}" destId="{F0653103-C18F-4A7C-B56E-39FBA5C9171B}" srcOrd="0" destOrd="0" presId="urn:microsoft.com/office/officeart/2005/8/layout/list1"/>
    <dgm:cxn modelId="{E0963758-ABE9-4160-A487-C532F8A7EB16}" type="presOf" srcId="{C6E33E3B-4A34-4867-B930-55E192878CB0}" destId="{22D2004A-930F-459D-888D-A563C6307FA0}" srcOrd="0" destOrd="0" presId="urn:microsoft.com/office/officeart/2005/8/layout/list1"/>
    <dgm:cxn modelId="{32F56E94-C632-40FE-BCF3-CFA58933E19E}" srcId="{0F1124F1-BB4A-407B-891B-BB9B9DC77E71}" destId="{9275A3F9-724D-4C3B-AD32-4C0CA29A212A}" srcOrd="1" destOrd="0" parTransId="{FEE885A8-52A1-4830-BFD9-4A36FE0873D5}" sibTransId="{BC064742-7033-4EAD-901B-631990C12A00}"/>
    <dgm:cxn modelId="{FB6B6EF4-3062-478F-8592-71C17A394725}" type="presOf" srcId="{C6E33E3B-4A34-4867-B930-55E192878CB0}" destId="{9D328815-686E-4587-8A37-16ECD0204B6B}" srcOrd="1" destOrd="0" presId="urn:microsoft.com/office/officeart/2005/8/layout/list1"/>
    <dgm:cxn modelId="{9D05D1BC-7EEA-42EB-8B37-661681E7CCE8}" srcId="{C6E33E3B-4A34-4867-B930-55E192878CB0}" destId="{320800BE-DE8B-4174-82AF-3AA344187A85}" srcOrd="0" destOrd="0" parTransId="{027C7FEF-D9D0-4B95-A150-12830DDA86E7}" sibTransId="{CD80068F-E394-4D48-8C27-96365A013D3F}"/>
    <dgm:cxn modelId="{126AE502-60B8-44FB-A0DE-4A4F54AA261B}" srcId="{C6E33E3B-4A34-4867-B930-55E192878CB0}" destId="{8A6C606E-9CA3-4B88-8AC5-9D63F22CFB58}" srcOrd="3" destOrd="0" parTransId="{AE70F826-BC19-4D6C-B9C2-5BE865AA76CC}" sibTransId="{91CEBE97-8A27-4D2C-88E4-00752E7D4898}"/>
    <dgm:cxn modelId="{EE93FA8A-DCA3-42A9-A3B4-37CBD5231133}" type="presOf" srcId="{102ED6D0-D3D7-4A70-ABC1-87AA013FE6F8}" destId="{B135836A-5259-4053-8883-2CEDCB53BFBC}" srcOrd="0" destOrd="1" presId="urn:microsoft.com/office/officeart/2005/8/layout/list1"/>
    <dgm:cxn modelId="{C556E302-12B3-42E7-B0CE-71EA09413DDB}" type="presParOf" srcId="{DA5481D8-49F6-4363-B6D3-B19616BC798F}" destId="{842C0200-8685-47CC-9B7F-3A4DCB136FBD}" srcOrd="0" destOrd="0" presId="urn:microsoft.com/office/officeart/2005/8/layout/list1"/>
    <dgm:cxn modelId="{380F3E4B-15ED-4E4D-AFC9-E7F22C056097}" type="presParOf" srcId="{842C0200-8685-47CC-9B7F-3A4DCB136FBD}" destId="{22D2004A-930F-459D-888D-A563C6307FA0}" srcOrd="0" destOrd="0" presId="urn:microsoft.com/office/officeart/2005/8/layout/list1"/>
    <dgm:cxn modelId="{BB8503FD-2528-46B6-9C6D-499A96AD1808}" type="presParOf" srcId="{842C0200-8685-47CC-9B7F-3A4DCB136FBD}" destId="{9D328815-686E-4587-8A37-16ECD0204B6B}" srcOrd="1" destOrd="0" presId="urn:microsoft.com/office/officeart/2005/8/layout/list1"/>
    <dgm:cxn modelId="{84261CBB-13F1-4E76-B7F5-95209CAD3E16}" type="presParOf" srcId="{DA5481D8-49F6-4363-B6D3-B19616BC798F}" destId="{DF983A54-8A51-4196-AD98-2356B06B4AA7}" srcOrd="1" destOrd="0" presId="urn:microsoft.com/office/officeart/2005/8/layout/list1"/>
    <dgm:cxn modelId="{B8A3D16C-C42E-410B-96B5-04C582FA89A5}" type="presParOf" srcId="{DA5481D8-49F6-4363-B6D3-B19616BC798F}" destId="{B135836A-5259-4053-8883-2CEDCB53BFBC}" srcOrd="2" destOrd="0" presId="urn:microsoft.com/office/officeart/2005/8/layout/list1"/>
    <dgm:cxn modelId="{82B9D4A5-F161-4DFD-8E36-7D5DEEBDF9B1}" type="presParOf" srcId="{DA5481D8-49F6-4363-B6D3-B19616BC798F}" destId="{3B59C6DD-68FE-48E3-9904-9FF82D779485}" srcOrd="3" destOrd="0" presId="urn:microsoft.com/office/officeart/2005/8/layout/list1"/>
    <dgm:cxn modelId="{1DA5B3A5-6944-403D-946B-F08BF3BE3F82}" type="presParOf" srcId="{DA5481D8-49F6-4363-B6D3-B19616BC798F}" destId="{7D64F3E0-48A7-48FA-9D80-373A888A7452}" srcOrd="4" destOrd="0" presId="urn:microsoft.com/office/officeart/2005/8/layout/list1"/>
    <dgm:cxn modelId="{2BDAC676-0E4E-4E62-81D7-2068365B6D2D}" type="presParOf" srcId="{7D64F3E0-48A7-48FA-9D80-373A888A7452}" destId="{F0653103-C18F-4A7C-B56E-39FBA5C9171B}" srcOrd="0" destOrd="0" presId="urn:microsoft.com/office/officeart/2005/8/layout/list1"/>
    <dgm:cxn modelId="{03EE5311-8647-4597-96FB-C6A55E5DD7B5}" type="presParOf" srcId="{7D64F3E0-48A7-48FA-9D80-373A888A7452}" destId="{88425A1B-CE82-4A74-86D7-DFF3A0D39D54}" srcOrd="1" destOrd="0" presId="urn:microsoft.com/office/officeart/2005/8/layout/list1"/>
    <dgm:cxn modelId="{60A9A678-43AC-4B02-A4A3-596ACD59826C}" type="presParOf" srcId="{DA5481D8-49F6-4363-B6D3-B19616BC798F}" destId="{A41413A3-FDF4-493A-843A-61D7AC65CCA1}" srcOrd="5" destOrd="0" presId="urn:microsoft.com/office/officeart/2005/8/layout/list1"/>
    <dgm:cxn modelId="{3492F491-B85B-4A0C-B6BA-1553D4886A8D}" type="presParOf" srcId="{DA5481D8-49F6-4363-B6D3-B19616BC798F}" destId="{904B8CB1-8C8B-40AF-B953-D228748C4D2E}" srcOrd="6" destOrd="0" presId="urn:microsoft.com/office/officeart/2005/8/layout/list1"/>
    <dgm:cxn modelId="{2A8291D6-52DD-4290-B5CC-26BE008C5BFF}" type="presParOf" srcId="{DA5481D8-49F6-4363-B6D3-B19616BC798F}" destId="{B4D542C7-53C4-40BC-8243-9103CBB3FC3F}" srcOrd="7" destOrd="0" presId="urn:microsoft.com/office/officeart/2005/8/layout/list1"/>
    <dgm:cxn modelId="{FF61BCD2-BE1C-4422-8567-53D6A0FDD9A4}" type="presParOf" srcId="{DA5481D8-49F6-4363-B6D3-B19616BC798F}" destId="{387EFB43-6952-41AD-B17A-CD7EE3F6F960}" srcOrd="8" destOrd="0" presId="urn:microsoft.com/office/officeart/2005/8/layout/list1"/>
    <dgm:cxn modelId="{C6E95E36-0BA1-49B6-9B1F-F28B75BDAD0F}" type="presParOf" srcId="{387EFB43-6952-41AD-B17A-CD7EE3F6F960}" destId="{93BC6D9D-1401-413B-BEBB-5F4FF77CEADF}" srcOrd="0" destOrd="0" presId="urn:microsoft.com/office/officeart/2005/8/layout/list1"/>
    <dgm:cxn modelId="{8B75B9DB-B092-4A17-8876-79D7090658F1}" type="presParOf" srcId="{387EFB43-6952-41AD-B17A-CD7EE3F6F960}" destId="{A414A348-CDA7-41FF-A3DC-FDE2157D9BCB}" srcOrd="1" destOrd="0" presId="urn:microsoft.com/office/officeart/2005/8/layout/list1"/>
    <dgm:cxn modelId="{DA7C4493-57EA-44AF-83C6-CC8BACA34211}" type="presParOf" srcId="{DA5481D8-49F6-4363-B6D3-B19616BC798F}" destId="{E486A842-C5CE-436D-A7C8-7946C21A80B1}" srcOrd="9" destOrd="0" presId="urn:microsoft.com/office/officeart/2005/8/layout/list1"/>
    <dgm:cxn modelId="{AFCF9AC0-90BC-4970-AAC3-4C055866C851}" type="presParOf" srcId="{DA5481D8-49F6-4363-B6D3-B19616BC798F}" destId="{2D50D6F6-D45C-434F-B4FD-F7EEEBB3D0E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5836A-5259-4053-8883-2CEDCB53BFBC}">
      <dsp:nvSpPr>
        <dsp:cNvPr id="0" name=""/>
        <dsp:cNvSpPr/>
      </dsp:nvSpPr>
      <dsp:spPr>
        <a:xfrm>
          <a:off x="0" y="421083"/>
          <a:ext cx="8128000" cy="267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520700" rIns="630823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Reading JSON files into R objects. 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Persist R Objects to files for later loading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Persist business R Object to database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Merging business and review for selected business and states</a:t>
          </a:r>
          <a:endParaRPr lang="en-US" sz="2500" kern="1200" dirty="0"/>
        </a:p>
      </dsp:txBody>
      <dsp:txXfrm>
        <a:off x="0" y="421083"/>
        <a:ext cx="8128000" cy="2677500"/>
      </dsp:txXfrm>
    </dsp:sp>
    <dsp:sp modelId="{9D328815-686E-4587-8A37-16ECD0204B6B}">
      <dsp:nvSpPr>
        <dsp:cNvPr id="0" name=""/>
        <dsp:cNvSpPr/>
      </dsp:nvSpPr>
      <dsp:spPr>
        <a:xfrm>
          <a:off x="406400" y="52083"/>
          <a:ext cx="5689600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Getting, cleaning, and preparing data</a:t>
          </a:r>
          <a:endParaRPr lang="en-US" sz="2500" kern="1200" dirty="0"/>
        </a:p>
      </dsp:txBody>
      <dsp:txXfrm>
        <a:off x="442426" y="88109"/>
        <a:ext cx="5617548" cy="665948"/>
      </dsp:txXfrm>
    </dsp:sp>
    <dsp:sp modelId="{904B8CB1-8C8B-40AF-B953-D228748C4D2E}">
      <dsp:nvSpPr>
        <dsp:cNvPr id="0" name=""/>
        <dsp:cNvSpPr/>
      </dsp:nvSpPr>
      <dsp:spPr>
        <a:xfrm>
          <a:off x="0" y="3602583"/>
          <a:ext cx="8128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25A1B-CE82-4A74-86D7-DFF3A0D39D54}">
      <dsp:nvSpPr>
        <dsp:cNvPr id="0" name=""/>
        <dsp:cNvSpPr/>
      </dsp:nvSpPr>
      <dsp:spPr>
        <a:xfrm>
          <a:off x="406400" y="3233583"/>
          <a:ext cx="5689600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Text mining basics</a:t>
          </a:r>
          <a:endParaRPr lang="en-US" sz="2500" kern="1200" dirty="0"/>
        </a:p>
      </dsp:txBody>
      <dsp:txXfrm>
        <a:off x="442426" y="3269609"/>
        <a:ext cx="5617548" cy="665948"/>
      </dsp:txXfrm>
    </dsp:sp>
    <dsp:sp modelId="{2D50D6F6-D45C-434F-B4FD-F7EEEBB3D0E6}">
      <dsp:nvSpPr>
        <dsp:cNvPr id="0" name=""/>
        <dsp:cNvSpPr/>
      </dsp:nvSpPr>
      <dsp:spPr>
        <a:xfrm>
          <a:off x="0" y="4736583"/>
          <a:ext cx="8128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14A348-CDA7-41FF-A3DC-FDE2157D9BCB}">
      <dsp:nvSpPr>
        <dsp:cNvPr id="0" name=""/>
        <dsp:cNvSpPr/>
      </dsp:nvSpPr>
      <dsp:spPr>
        <a:xfrm>
          <a:off x="406400" y="4367583"/>
          <a:ext cx="5689600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Topic Modeling (LDA)</a:t>
          </a:r>
          <a:endParaRPr lang="en-US" sz="2500" kern="1200" dirty="0"/>
        </a:p>
      </dsp:txBody>
      <dsp:txXfrm>
        <a:off x="442426" y="4403609"/>
        <a:ext cx="5617548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4EDF-910D-4BD1-B251-EEA832C828E4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335E-1A50-4ED2-BFC5-0FA4470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9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4EDF-910D-4BD1-B251-EEA832C828E4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335E-1A50-4ED2-BFC5-0FA4470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4EDF-910D-4BD1-B251-EEA832C828E4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335E-1A50-4ED2-BFC5-0FA4470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0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4EDF-910D-4BD1-B251-EEA832C828E4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335E-1A50-4ED2-BFC5-0FA4470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0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4EDF-910D-4BD1-B251-EEA832C828E4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335E-1A50-4ED2-BFC5-0FA4470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4EDF-910D-4BD1-B251-EEA832C828E4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335E-1A50-4ED2-BFC5-0FA4470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1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4EDF-910D-4BD1-B251-EEA832C828E4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335E-1A50-4ED2-BFC5-0FA4470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7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4EDF-910D-4BD1-B251-EEA832C828E4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335E-1A50-4ED2-BFC5-0FA4470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9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4EDF-910D-4BD1-B251-EEA832C828E4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335E-1A50-4ED2-BFC5-0FA4470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5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4EDF-910D-4BD1-B251-EEA832C828E4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335E-1A50-4ED2-BFC5-0FA4470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8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4EDF-910D-4BD1-B251-EEA832C828E4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335E-1A50-4ED2-BFC5-0FA4470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0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4EDF-910D-4BD1-B251-EEA832C828E4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2335E-1A50-4ED2-BFC5-0FA44709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5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573056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7877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National Science Foundation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Coyne, My (Contractor)</dc:creator>
  <cp:lastModifiedBy>Coyne, My (Contractor)</cp:lastModifiedBy>
  <cp:revision>1</cp:revision>
  <dcterms:created xsi:type="dcterms:W3CDTF">2015-11-14T16:49:00Z</dcterms:created>
  <dcterms:modified xsi:type="dcterms:W3CDTF">2015-11-14T16:50:05Z</dcterms:modified>
</cp:coreProperties>
</file>