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124F1-BB4A-407B-891B-BB9B9DC77E71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E33E3B-4A34-4867-B930-55E192878CB0}">
      <dgm:prSet phldrT="[Text]"/>
      <dgm:spPr/>
      <dgm:t>
        <a:bodyPr/>
        <a:lstStyle/>
        <a:p>
          <a:r>
            <a:rPr lang="en-US" dirty="0" smtClean="0"/>
            <a:t>Getting, cleaning, and preparing data</a:t>
          </a:r>
          <a:endParaRPr lang="en-US" dirty="0"/>
        </a:p>
      </dgm:t>
    </dgm:pt>
    <dgm:pt modelId="{E54F3B08-85D9-49EE-B4E9-4A3FE534E280}" type="parTrans" cxnId="{D3A9C1D6-9F6F-4B5E-B624-C0F196A429EB}">
      <dgm:prSet/>
      <dgm:spPr/>
      <dgm:t>
        <a:bodyPr/>
        <a:lstStyle/>
        <a:p>
          <a:endParaRPr lang="en-US"/>
        </a:p>
      </dgm:t>
    </dgm:pt>
    <dgm:pt modelId="{7561114D-7A88-4C62-BC4D-BC099F31C22D}" type="sibTrans" cxnId="{D3A9C1D6-9F6F-4B5E-B624-C0F196A429EB}">
      <dgm:prSet/>
      <dgm:spPr/>
      <dgm:t>
        <a:bodyPr/>
        <a:lstStyle/>
        <a:p>
          <a:endParaRPr lang="en-US"/>
        </a:p>
      </dgm:t>
    </dgm:pt>
    <dgm:pt modelId="{9275A3F9-724D-4C3B-AD32-4C0CA29A212A}">
      <dgm:prSet phldrT="[Text]"/>
      <dgm:spPr/>
      <dgm:t>
        <a:bodyPr/>
        <a:lstStyle/>
        <a:p>
          <a:r>
            <a:rPr lang="en-US" dirty="0" smtClean="0"/>
            <a:t>Text mining basics</a:t>
          </a:r>
          <a:endParaRPr lang="en-US" dirty="0"/>
        </a:p>
      </dgm:t>
    </dgm:pt>
    <dgm:pt modelId="{FEE885A8-52A1-4830-BFD9-4A36FE0873D5}" type="parTrans" cxnId="{32F56E94-C632-40FE-BCF3-CFA58933E19E}">
      <dgm:prSet/>
      <dgm:spPr/>
      <dgm:t>
        <a:bodyPr/>
        <a:lstStyle/>
        <a:p>
          <a:endParaRPr lang="en-US"/>
        </a:p>
      </dgm:t>
    </dgm:pt>
    <dgm:pt modelId="{BC064742-7033-4EAD-901B-631990C12A00}" type="sibTrans" cxnId="{32F56E94-C632-40FE-BCF3-CFA58933E19E}">
      <dgm:prSet/>
      <dgm:spPr/>
      <dgm:t>
        <a:bodyPr/>
        <a:lstStyle/>
        <a:p>
          <a:endParaRPr lang="en-US"/>
        </a:p>
      </dgm:t>
    </dgm:pt>
    <dgm:pt modelId="{DB90EB38-D9C4-400E-9051-0265E8A28934}">
      <dgm:prSet phldrT="[Text]"/>
      <dgm:spPr/>
      <dgm:t>
        <a:bodyPr/>
        <a:lstStyle/>
        <a:p>
          <a:r>
            <a:rPr lang="en-US" dirty="0" smtClean="0"/>
            <a:t>Topic Modeling  using Latent </a:t>
          </a:r>
          <a:r>
            <a:rPr lang="en-US" dirty="0" err="1" smtClean="0"/>
            <a:t>Dirichlet</a:t>
          </a:r>
          <a:r>
            <a:rPr lang="en-US" dirty="0" smtClean="0"/>
            <a:t> Allocation (LDA)</a:t>
          </a:r>
          <a:endParaRPr lang="en-US" dirty="0"/>
        </a:p>
      </dgm:t>
    </dgm:pt>
    <dgm:pt modelId="{1587E684-8DAE-4A75-8C18-2E6D4B5675B8}" type="parTrans" cxnId="{EFAFFBE1-D733-4E6E-8FDB-D3B33D0C93BA}">
      <dgm:prSet/>
      <dgm:spPr/>
      <dgm:t>
        <a:bodyPr/>
        <a:lstStyle/>
        <a:p>
          <a:endParaRPr lang="en-US"/>
        </a:p>
      </dgm:t>
    </dgm:pt>
    <dgm:pt modelId="{B9A7D93F-C1EA-428F-ADD6-12C52404ABEC}" type="sibTrans" cxnId="{EFAFFBE1-D733-4E6E-8FDB-D3B33D0C93BA}">
      <dgm:prSet/>
      <dgm:spPr/>
      <dgm:t>
        <a:bodyPr/>
        <a:lstStyle/>
        <a:p>
          <a:endParaRPr lang="en-US"/>
        </a:p>
      </dgm:t>
    </dgm:pt>
    <dgm:pt modelId="{320800BE-DE8B-4174-82AF-3AA344187A85}">
      <dgm:prSet/>
      <dgm:spPr/>
      <dgm:t>
        <a:bodyPr/>
        <a:lstStyle/>
        <a:p>
          <a:r>
            <a:rPr lang="en-US" dirty="0" smtClean="0"/>
            <a:t>Reading JSON files into R objects. </a:t>
          </a:r>
          <a:endParaRPr lang="en-US" dirty="0"/>
        </a:p>
      </dgm:t>
    </dgm:pt>
    <dgm:pt modelId="{027C7FEF-D9D0-4B95-A150-12830DDA86E7}" type="parTrans" cxnId="{9D05D1BC-7EEA-42EB-8B37-661681E7CCE8}">
      <dgm:prSet/>
      <dgm:spPr/>
      <dgm:t>
        <a:bodyPr/>
        <a:lstStyle/>
        <a:p>
          <a:endParaRPr lang="en-US"/>
        </a:p>
      </dgm:t>
    </dgm:pt>
    <dgm:pt modelId="{CD80068F-E394-4D48-8C27-96365A013D3F}" type="sibTrans" cxnId="{9D05D1BC-7EEA-42EB-8B37-661681E7CCE8}">
      <dgm:prSet/>
      <dgm:spPr/>
      <dgm:t>
        <a:bodyPr/>
        <a:lstStyle/>
        <a:p>
          <a:endParaRPr lang="en-US"/>
        </a:p>
      </dgm:t>
    </dgm:pt>
    <dgm:pt modelId="{102ED6D0-D3D7-4A70-ABC1-87AA013FE6F8}">
      <dgm:prSet/>
      <dgm:spPr/>
      <dgm:t>
        <a:bodyPr/>
        <a:lstStyle/>
        <a:p>
          <a:r>
            <a:rPr lang="en-US" dirty="0" smtClean="0"/>
            <a:t>Persist R Objects to files for later loading</a:t>
          </a:r>
          <a:endParaRPr lang="en-US" dirty="0"/>
        </a:p>
      </dgm:t>
    </dgm:pt>
    <dgm:pt modelId="{E4547D3E-10D7-4FBB-9041-15E73D9797FA}" type="parTrans" cxnId="{517EB715-AC48-4DEF-9694-F8FE387A4992}">
      <dgm:prSet/>
      <dgm:spPr/>
      <dgm:t>
        <a:bodyPr/>
        <a:lstStyle/>
        <a:p>
          <a:endParaRPr lang="en-US"/>
        </a:p>
      </dgm:t>
    </dgm:pt>
    <dgm:pt modelId="{6D445C06-4CA6-4B90-B0DF-9DE706401D4B}" type="sibTrans" cxnId="{517EB715-AC48-4DEF-9694-F8FE387A4992}">
      <dgm:prSet/>
      <dgm:spPr/>
      <dgm:t>
        <a:bodyPr/>
        <a:lstStyle/>
        <a:p>
          <a:endParaRPr lang="en-US"/>
        </a:p>
      </dgm:t>
    </dgm:pt>
    <dgm:pt modelId="{D8BEA258-909F-492F-892C-57351263A4C1}">
      <dgm:prSet/>
      <dgm:spPr/>
      <dgm:t>
        <a:bodyPr/>
        <a:lstStyle/>
        <a:p>
          <a:r>
            <a:rPr lang="en-US" dirty="0" smtClean="0"/>
            <a:t>Persist business R Objects to database (optional)</a:t>
          </a:r>
          <a:endParaRPr lang="en-US" dirty="0"/>
        </a:p>
      </dgm:t>
    </dgm:pt>
    <dgm:pt modelId="{0185E038-8289-42FF-B55C-E68598F55234}" type="parTrans" cxnId="{6E4999AE-38EA-4A10-B7B1-39A0A4E1DE24}">
      <dgm:prSet/>
      <dgm:spPr/>
      <dgm:t>
        <a:bodyPr/>
        <a:lstStyle/>
        <a:p>
          <a:endParaRPr lang="en-US"/>
        </a:p>
      </dgm:t>
    </dgm:pt>
    <dgm:pt modelId="{108992B0-A31E-4F71-9787-129C269C9B90}" type="sibTrans" cxnId="{6E4999AE-38EA-4A10-B7B1-39A0A4E1DE24}">
      <dgm:prSet/>
      <dgm:spPr/>
      <dgm:t>
        <a:bodyPr/>
        <a:lstStyle/>
        <a:p>
          <a:endParaRPr lang="en-US"/>
        </a:p>
      </dgm:t>
    </dgm:pt>
    <dgm:pt modelId="{8A6C606E-9CA3-4B88-8AC5-9D63F22CFB58}">
      <dgm:prSet/>
      <dgm:spPr/>
      <dgm:t>
        <a:bodyPr/>
        <a:lstStyle/>
        <a:p>
          <a:r>
            <a:rPr lang="en-US" dirty="0" smtClean="0"/>
            <a:t>Merging business and review for selected business and states</a:t>
          </a:r>
          <a:endParaRPr lang="en-US" dirty="0"/>
        </a:p>
      </dgm:t>
    </dgm:pt>
    <dgm:pt modelId="{AE70F826-BC19-4D6C-B9C2-5BE865AA76CC}" type="parTrans" cxnId="{126AE502-60B8-44FB-A0DE-4A4F54AA261B}">
      <dgm:prSet/>
      <dgm:spPr/>
      <dgm:t>
        <a:bodyPr/>
        <a:lstStyle/>
        <a:p>
          <a:endParaRPr lang="en-US"/>
        </a:p>
      </dgm:t>
    </dgm:pt>
    <dgm:pt modelId="{91CEBE97-8A27-4D2C-88E4-00752E7D4898}" type="sibTrans" cxnId="{126AE502-60B8-44FB-A0DE-4A4F54AA261B}">
      <dgm:prSet/>
      <dgm:spPr/>
      <dgm:t>
        <a:bodyPr/>
        <a:lstStyle/>
        <a:p>
          <a:endParaRPr lang="en-US"/>
        </a:p>
      </dgm:t>
    </dgm:pt>
    <dgm:pt modelId="{136F2A81-73A2-46C4-AE82-023DF0471795}">
      <dgm:prSet/>
      <dgm:spPr/>
      <dgm:t>
        <a:bodyPr/>
        <a:lstStyle/>
        <a:p>
          <a:r>
            <a:rPr lang="en-US" dirty="0" smtClean="0"/>
            <a:t>Query business and review text for only healthcare related business in Arizona state</a:t>
          </a:r>
          <a:endParaRPr lang="en-US" dirty="0"/>
        </a:p>
      </dgm:t>
    </dgm:pt>
    <dgm:pt modelId="{C89E93A3-4C6B-4C0A-9BA8-3772F9168C20}" type="parTrans" cxnId="{0470F904-8937-45CF-9E23-5B6E36107E32}">
      <dgm:prSet/>
      <dgm:spPr/>
      <dgm:t>
        <a:bodyPr/>
        <a:lstStyle/>
        <a:p>
          <a:endParaRPr lang="en-US"/>
        </a:p>
      </dgm:t>
    </dgm:pt>
    <dgm:pt modelId="{94881302-6D45-4447-8A6D-88BCB3AFD23F}" type="sibTrans" cxnId="{0470F904-8937-45CF-9E23-5B6E36107E32}">
      <dgm:prSet/>
      <dgm:spPr/>
      <dgm:t>
        <a:bodyPr/>
        <a:lstStyle/>
        <a:p>
          <a:endParaRPr lang="en-US"/>
        </a:p>
      </dgm:t>
    </dgm:pt>
    <dgm:pt modelId="{16775495-15DF-4DE0-BA86-B53AB833B24E}">
      <dgm:prSet/>
      <dgm:spPr/>
      <dgm:t>
        <a:bodyPr/>
        <a:lstStyle/>
        <a:p>
          <a:r>
            <a:rPr lang="en-US" dirty="0" smtClean="0"/>
            <a:t>Persist the merged result to a table in an RDBMS for use and query later</a:t>
          </a:r>
          <a:endParaRPr lang="en-US" dirty="0"/>
        </a:p>
      </dgm:t>
    </dgm:pt>
    <dgm:pt modelId="{FFDDA656-9A32-4AD5-93DE-C26F25AE7134}" type="parTrans" cxnId="{FC6DEBC9-E171-431B-9741-D4105C71BCB2}">
      <dgm:prSet/>
      <dgm:spPr/>
      <dgm:t>
        <a:bodyPr/>
        <a:lstStyle/>
        <a:p>
          <a:endParaRPr lang="en-US"/>
        </a:p>
      </dgm:t>
    </dgm:pt>
    <dgm:pt modelId="{210B81D2-1B02-466B-8CCA-F9F93C574CFD}" type="sibTrans" cxnId="{FC6DEBC9-E171-431B-9741-D4105C71BCB2}">
      <dgm:prSet/>
      <dgm:spPr/>
      <dgm:t>
        <a:bodyPr/>
        <a:lstStyle/>
        <a:p>
          <a:endParaRPr lang="en-US"/>
        </a:p>
      </dgm:t>
    </dgm:pt>
    <dgm:pt modelId="{E4E65F8C-A356-4622-91E6-733B2D302BF8}">
      <dgm:prSet/>
      <dgm:spPr/>
      <dgm:t>
        <a:bodyPr/>
        <a:lstStyle/>
        <a:p>
          <a:r>
            <a:rPr lang="en-US" dirty="0" smtClean="0"/>
            <a:t>Create corpus, remove punctuations, number, stop words</a:t>
          </a:r>
          <a:endParaRPr lang="en-US" dirty="0"/>
        </a:p>
      </dgm:t>
    </dgm:pt>
    <dgm:pt modelId="{E28AE0D5-5B90-4ED2-8472-B80EADABD49B}" type="parTrans" cxnId="{FE2C142F-5CE1-43E5-B85D-BECCC7D47E08}">
      <dgm:prSet/>
      <dgm:spPr/>
      <dgm:t>
        <a:bodyPr/>
        <a:lstStyle/>
        <a:p>
          <a:endParaRPr lang="en-US"/>
        </a:p>
      </dgm:t>
    </dgm:pt>
    <dgm:pt modelId="{550DE831-782C-4453-BE54-D8A2986F998A}" type="sibTrans" cxnId="{FE2C142F-5CE1-43E5-B85D-BECCC7D47E08}">
      <dgm:prSet/>
      <dgm:spPr/>
      <dgm:t>
        <a:bodyPr/>
        <a:lstStyle/>
        <a:p>
          <a:endParaRPr lang="en-US"/>
        </a:p>
      </dgm:t>
    </dgm:pt>
    <dgm:pt modelId="{8D240DDA-76AC-4909-AD28-24F963EE01A7}">
      <dgm:prSet/>
      <dgm:spPr/>
      <dgm:t>
        <a:bodyPr/>
        <a:lstStyle/>
        <a:p>
          <a:r>
            <a:rPr lang="en-US" dirty="0" smtClean="0"/>
            <a:t>Stemming all documents</a:t>
          </a:r>
          <a:endParaRPr lang="en-US" dirty="0"/>
        </a:p>
      </dgm:t>
    </dgm:pt>
    <dgm:pt modelId="{117C77AF-F5F4-44E5-AC93-1E267DA3FDC9}" type="parTrans" cxnId="{AD625BA6-B502-4D1A-BEBC-D7A103349F95}">
      <dgm:prSet/>
      <dgm:spPr/>
      <dgm:t>
        <a:bodyPr/>
        <a:lstStyle/>
        <a:p>
          <a:endParaRPr lang="en-US"/>
        </a:p>
      </dgm:t>
    </dgm:pt>
    <dgm:pt modelId="{04D7AE0F-B739-4344-9C14-F7B68299988F}" type="sibTrans" cxnId="{AD625BA6-B502-4D1A-BEBC-D7A103349F95}">
      <dgm:prSet/>
      <dgm:spPr/>
      <dgm:t>
        <a:bodyPr/>
        <a:lstStyle/>
        <a:p>
          <a:endParaRPr lang="en-US"/>
        </a:p>
      </dgm:t>
    </dgm:pt>
    <dgm:pt modelId="{4E958641-EF01-45A6-8504-29227A8D173C}">
      <dgm:prSet/>
      <dgm:spPr/>
      <dgm:t>
        <a:bodyPr/>
        <a:lstStyle/>
        <a:p>
          <a:r>
            <a:rPr lang="en-US" dirty="0" smtClean="0"/>
            <a:t>Using R tm package to create Document term matrix (DTM) and term document matrix (TDM) </a:t>
          </a:r>
          <a:endParaRPr lang="en-US" dirty="0"/>
        </a:p>
      </dgm:t>
    </dgm:pt>
    <dgm:pt modelId="{7FAB8E2A-84C1-4D97-BD44-003233F2C4D0}" type="parTrans" cxnId="{54FAF91D-7301-4C2A-9198-51936A3F2866}">
      <dgm:prSet/>
      <dgm:spPr/>
      <dgm:t>
        <a:bodyPr/>
        <a:lstStyle/>
        <a:p>
          <a:endParaRPr lang="en-US"/>
        </a:p>
      </dgm:t>
    </dgm:pt>
    <dgm:pt modelId="{40604F42-14D6-48EC-8B00-D88F5DF74404}" type="sibTrans" cxnId="{54FAF91D-7301-4C2A-9198-51936A3F2866}">
      <dgm:prSet/>
      <dgm:spPr/>
      <dgm:t>
        <a:bodyPr/>
        <a:lstStyle/>
        <a:p>
          <a:endParaRPr lang="en-US"/>
        </a:p>
      </dgm:t>
    </dgm:pt>
    <dgm:pt modelId="{860AF616-77DB-4B6C-BEF9-0C2E50B8182B}">
      <dgm:prSet/>
      <dgm:spPr/>
      <dgm:t>
        <a:bodyPr/>
        <a:lstStyle/>
        <a:p>
          <a:r>
            <a:rPr lang="en-US" dirty="0" smtClean="0"/>
            <a:t>Remove sparsity</a:t>
          </a:r>
          <a:endParaRPr lang="en-US" dirty="0"/>
        </a:p>
      </dgm:t>
    </dgm:pt>
    <dgm:pt modelId="{36188AB8-ECDA-4857-8782-68B58D858438}" type="parTrans" cxnId="{E9AD0B7A-EC35-4D97-941A-C7E0E1754197}">
      <dgm:prSet/>
      <dgm:spPr/>
      <dgm:t>
        <a:bodyPr/>
        <a:lstStyle/>
        <a:p>
          <a:endParaRPr lang="en-US"/>
        </a:p>
      </dgm:t>
    </dgm:pt>
    <dgm:pt modelId="{16B69289-1CB0-488B-BF24-D5F208BA5AC5}" type="sibTrans" cxnId="{E9AD0B7A-EC35-4D97-941A-C7E0E1754197}">
      <dgm:prSet/>
      <dgm:spPr/>
      <dgm:t>
        <a:bodyPr/>
        <a:lstStyle/>
        <a:p>
          <a:endParaRPr lang="en-US"/>
        </a:p>
      </dgm:t>
    </dgm:pt>
    <dgm:pt modelId="{03292351-BA20-4242-A909-FC6FD069DF99}">
      <dgm:prSet phldrT="[Text]"/>
      <dgm:spPr/>
      <dgm:t>
        <a:bodyPr/>
        <a:lstStyle/>
        <a:p>
          <a:r>
            <a:rPr lang="en-US" dirty="0" smtClean="0"/>
            <a:t>Latent Semantic Analysis (LSA)</a:t>
          </a:r>
          <a:endParaRPr lang="en-US" dirty="0"/>
        </a:p>
      </dgm:t>
    </dgm:pt>
    <dgm:pt modelId="{FBDCBBF3-159D-4167-BA1A-547549DE8325}" type="parTrans" cxnId="{8AF80A01-83C4-4ACD-884B-262D9B9A1392}">
      <dgm:prSet/>
      <dgm:spPr/>
      <dgm:t>
        <a:bodyPr/>
        <a:lstStyle/>
        <a:p>
          <a:endParaRPr lang="en-US"/>
        </a:p>
      </dgm:t>
    </dgm:pt>
    <dgm:pt modelId="{F944F270-7716-457D-BE28-A2F1C4CF0772}" type="sibTrans" cxnId="{8AF80A01-83C4-4ACD-884B-262D9B9A1392}">
      <dgm:prSet/>
      <dgm:spPr/>
      <dgm:t>
        <a:bodyPr/>
        <a:lstStyle/>
        <a:p>
          <a:endParaRPr lang="en-US"/>
        </a:p>
      </dgm:t>
    </dgm:pt>
    <dgm:pt modelId="{4219EA2B-9139-43D1-94E9-4BB7D30D962A}">
      <dgm:prSet phldrT="[Text]"/>
      <dgm:spPr/>
      <dgm:t>
        <a:bodyPr/>
        <a:lstStyle/>
        <a:p>
          <a:r>
            <a:rPr lang="en-US" dirty="0" smtClean="0"/>
            <a:t>Group and label the review text with a topic</a:t>
          </a:r>
          <a:endParaRPr lang="en-US" dirty="0"/>
        </a:p>
      </dgm:t>
    </dgm:pt>
    <dgm:pt modelId="{8289E78E-4F78-49BC-A390-599DE843D3EC}" type="parTrans" cxnId="{A1B476BA-F268-4EB3-9AC3-F9734982C0A2}">
      <dgm:prSet/>
      <dgm:spPr/>
      <dgm:t>
        <a:bodyPr/>
        <a:lstStyle/>
        <a:p>
          <a:endParaRPr lang="en-US"/>
        </a:p>
      </dgm:t>
    </dgm:pt>
    <dgm:pt modelId="{A6D59B80-2003-4DFF-91CD-7264D614946B}" type="sibTrans" cxnId="{A1B476BA-F268-4EB3-9AC3-F9734982C0A2}">
      <dgm:prSet/>
      <dgm:spPr/>
      <dgm:t>
        <a:bodyPr/>
        <a:lstStyle/>
        <a:p>
          <a:endParaRPr lang="en-US"/>
        </a:p>
      </dgm:t>
    </dgm:pt>
    <dgm:pt modelId="{56C6956C-A08C-4B26-BB21-BFE264F004A8}">
      <dgm:prSet phldrT="[Text]"/>
      <dgm:spPr/>
      <dgm:t>
        <a:bodyPr/>
        <a:lstStyle/>
        <a:p>
          <a:r>
            <a:rPr lang="en-US" dirty="0" smtClean="0"/>
            <a:t>Finding similarities among the review documents</a:t>
          </a:r>
          <a:endParaRPr lang="en-US" dirty="0"/>
        </a:p>
      </dgm:t>
    </dgm:pt>
    <dgm:pt modelId="{4FA4C01D-B94D-4B78-BCB4-F437AC543D59}" type="parTrans" cxnId="{6A099B7B-89E9-4FA9-8C44-90867E221DE1}">
      <dgm:prSet/>
      <dgm:spPr/>
      <dgm:t>
        <a:bodyPr/>
        <a:lstStyle/>
        <a:p>
          <a:endParaRPr lang="en-US"/>
        </a:p>
      </dgm:t>
    </dgm:pt>
    <dgm:pt modelId="{69F96DA1-659F-4668-A7FC-DDE0CCEF8F0B}" type="sibTrans" cxnId="{6A099B7B-89E9-4FA9-8C44-90867E221DE1}">
      <dgm:prSet/>
      <dgm:spPr/>
      <dgm:t>
        <a:bodyPr/>
        <a:lstStyle/>
        <a:p>
          <a:endParaRPr lang="en-US"/>
        </a:p>
      </dgm:t>
    </dgm:pt>
    <dgm:pt modelId="{7E7A2878-4AAF-443C-B9EC-AD7106874C6C}">
      <dgm:prSet phldrT="[Text]"/>
      <dgm:spPr/>
      <dgm:t>
        <a:bodyPr/>
        <a:lstStyle/>
        <a:p>
          <a:r>
            <a:rPr lang="en-US" dirty="0" smtClean="0"/>
            <a:t>Cross reference the topic and review stars also topic, review star, and business star</a:t>
          </a:r>
          <a:endParaRPr lang="en-US" dirty="0"/>
        </a:p>
      </dgm:t>
    </dgm:pt>
    <dgm:pt modelId="{19A1D5D8-C776-4ECB-9950-C13CED714D61}" type="parTrans" cxnId="{D365BAAA-F5FC-4D50-8A7C-CC85B8876676}">
      <dgm:prSet/>
      <dgm:spPr/>
      <dgm:t>
        <a:bodyPr/>
        <a:lstStyle/>
        <a:p>
          <a:endParaRPr lang="en-US"/>
        </a:p>
      </dgm:t>
    </dgm:pt>
    <dgm:pt modelId="{74F5FE8D-D695-4701-BD51-CDDEE8976EEA}" type="sibTrans" cxnId="{D365BAAA-F5FC-4D50-8A7C-CC85B8876676}">
      <dgm:prSet/>
      <dgm:spPr/>
      <dgm:t>
        <a:bodyPr/>
        <a:lstStyle/>
        <a:p>
          <a:endParaRPr lang="en-US"/>
        </a:p>
      </dgm:t>
    </dgm:pt>
    <dgm:pt modelId="{F9E3CA80-AEC9-4781-998C-6A32D359A69D}">
      <dgm:prSet phldrT="[Text]"/>
      <dgm:spPr/>
      <dgm:t>
        <a:bodyPr/>
        <a:lstStyle/>
        <a:p>
          <a:r>
            <a:rPr lang="en-US" dirty="0" smtClean="0"/>
            <a:t>Uncover the terms that are indicative of positive, negative reviews</a:t>
          </a:r>
          <a:endParaRPr lang="en-US" dirty="0"/>
        </a:p>
      </dgm:t>
    </dgm:pt>
    <dgm:pt modelId="{E07725B3-4D2F-44BA-B463-C27FA4180305}" type="parTrans" cxnId="{3C723B84-9D9C-4A2E-B4E8-8A7349C71920}">
      <dgm:prSet/>
      <dgm:spPr/>
      <dgm:t>
        <a:bodyPr/>
        <a:lstStyle/>
        <a:p>
          <a:endParaRPr lang="en-US"/>
        </a:p>
      </dgm:t>
    </dgm:pt>
    <dgm:pt modelId="{EA0A2730-C2F6-4E95-8893-85AB08CF5823}" type="sibTrans" cxnId="{3C723B84-9D9C-4A2E-B4E8-8A7349C71920}">
      <dgm:prSet/>
      <dgm:spPr/>
      <dgm:t>
        <a:bodyPr/>
        <a:lstStyle/>
        <a:p>
          <a:endParaRPr lang="en-US"/>
        </a:p>
      </dgm:t>
    </dgm:pt>
    <dgm:pt modelId="{DA5481D8-49F6-4363-B6D3-B19616BC798F}" type="pres">
      <dgm:prSet presAssocID="{0F1124F1-BB4A-407B-891B-BB9B9DC77E7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2C0200-8685-47CC-9B7F-3A4DCB136FBD}" type="pres">
      <dgm:prSet presAssocID="{C6E33E3B-4A34-4867-B930-55E192878CB0}" presName="parentLin" presStyleCnt="0"/>
      <dgm:spPr/>
    </dgm:pt>
    <dgm:pt modelId="{22D2004A-930F-459D-888D-A563C6307FA0}" type="pres">
      <dgm:prSet presAssocID="{C6E33E3B-4A34-4867-B930-55E192878CB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D328815-686E-4587-8A37-16ECD0204B6B}" type="pres">
      <dgm:prSet presAssocID="{C6E33E3B-4A34-4867-B930-55E192878CB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83A54-8A51-4196-AD98-2356B06B4AA7}" type="pres">
      <dgm:prSet presAssocID="{C6E33E3B-4A34-4867-B930-55E192878CB0}" presName="negativeSpace" presStyleCnt="0"/>
      <dgm:spPr/>
    </dgm:pt>
    <dgm:pt modelId="{B135836A-5259-4053-8883-2CEDCB53BFBC}" type="pres">
      <dgm:prSet presAssocID="{C6E33E3B-4A34-4867-B930-55E192878CB0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9C6DD-68FE-48E3-9904-9FF82D779485}" type="pres">
      <dgm:prSet presAssocID="{7561114D-7A88-4C62-BC4D-BC099F31C22D}" presName="spaceBetweenRectangles" presStyleCnt="0"/>
      <dgm:spPr/>
    </dgm:pt>
    <dgm:pt modelId="{7D64F3E0-48A7-48FA-9D80-373A888A7452}" type="pres">
      <dgm:prSet presAssocID="{9275A3F9-724D-4C3B-AD32-4C0CA29A212A}" presName="parentLin" presStyleCnt="0"/>
      <dgm:spPr/>
    </dgm:pt>
    <dgm:pt modelId="{F0653103-C18F-4A7C-B56E-39FBA5C9171B}" type="pres">
      <dgm:prSet presAssocID="{9275A3F9-724D-4C3B-AD32-4C0CA29A212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8425A1B-CE82-4A74-86D7-DFF3A0D39D54}" type="pres">
      <dgm:prSet presAssocID="{9275A3F9-724D-4C3B-AD32-4C0CA29A212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413A3-FDF4-493A-843A-61D7AC65CCA1}" type="pres">
      <dgm:prSet presAssocID="{9275A3F9-724D-4C3B-AD32-4C0CA29A212A}" presName="negativeSpace" presStyleCnt="0"/>
      <dgm:spPr/>
    </dgm:pt>
    <dgm:pt modelId="{904B8CB1-8C8B-40AF-B953-D228748C4D2E}" type="pres">
      <dgm:prSet presAssocID="{9275A3F9-724D-4C3B-AD32-4C0CA29A212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542C7-53C4-40BC-8243-9103CBB3FC3F}" type="pres">
      <dgm:prSet presAssocID="{BC064742-7033-4EAD-901B-631990C12A00}" presName="spaceBetweenRectangles" presStyleCnt="0"/>
      <dgm:spPr/>
    </dgm:pt>
    <dgm:pt modelId="{387EFB43-6952-41AD-B17A-CD7EE3F6F960}" type="pres">
      <dgm:prSet presAssocID="{DB90EB38-D9C4-400E-9051-0265E8A28934}" presName="parentLin" presStyleCnt="0"/>
      <dgm:spPr/>
    </dgm:pt>
    <dgm:pt modelId="{93BC6D9D-1401-413B-BEBB-5F4FF77CEADF}" type="pres">
      <dgm:prSet presAssocID="{DB90EB38-D9C4-400E-9051-0265E8A2893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414A348-CDA7-41FF-A3DC-FDE2157D9BCB}" type="pres">
      <dgm:prSet presAssocID="{DB90EB38-D9C4-400E-9051-0265E8A2893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6A842-C5CE-436D-A7C8-7946C21A80B1}" type="pres">
      <dgm:prSet presAssocID="{DB90EB38-D9C4-400E-9051-0265E8A28934}" presName="negativeSpace" presStyleCnt="0"/>
      <dgm:spPr/>
    </dgm:pt>
    <dgm:pt modelId="{2D50D6F6-D45C-434F-B4FD-F7EEEBB3D0E6}" type="pres">
      <dgm:prSet presAssocID="{DB90EB38-D9C4-400E-9051-0265E8A2893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3C1F5-DD2B-4633-B3EF-D1E741E253A6}" type="pres">
      <dgm:prSet presAssocID="{B9A7D93F-C1EA-428F-ADD6-12C52404ABEC}" presName="spaceBetweenRectangles" presStyleCnt="0"/>
      <dgm:spPr/>
    </dgm:pt>
    <dgm:pt modelId="{0B0AD850-119D-4789-A2A7-292AF99E371E}" type="pres">
      <dgm:prSet presAssocID="{03292351-BA20-4242-A909-FC6FD069DF99}" presName="parentLin" presStyleCnt="0"/>
      <dgm:spPr/>
    </dgm:pt>
    <dgm:pt modelId="{D7C977B8-F5F4-4C4A-BE72-1535C1E4952F}" type="pres">
      <dgm:prSet presAssocID="{03292351-BA20-4242-A909-FC6FD069DF9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E0A26DD-C5A2-43C1-9715-13BAD5CF0CBE}" type="pres">
      <dgm:prSet presAssocID="{03292351-BA20-4242-A909-FC6FD069DF9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DA627-2A1C-4B5A-9B97-2E36F5D9AF37}" type="pres">
      <dgm:prSet presAssocID="{03292351-BA20-4242-A909-FC6FD069DF99}" presName="negativeSpace" presStyleCnt="0"/>
      <dgm:spPr/>
    </dgm:pt>
    <dgm:pt modelId="{F0AF03FD-7C24-4393-9342-DAE729543B66}" type="pres">
      <dgm:prSet presAssocID="{03292351-BA20-4242-A909-FC6FD069DF99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AD0B7A-EC35-4D97-941A-C7E0E1754197}" srcId="{9275A3F9-724D-4C3B-AD32-4C0CA29A212A}" destId="{860AF616-77DB-4B6C-BEF9-0C2E50B8182B}" srcOrd="4" destOrd="0" parTransId="{36188AB8-ECDA-4857-8782-68B58D858438}" sibTransId="{16B69289-1CB0-488B-BF24-D5F208BA5AC5}"/>
    <dgm:cxn modelId="{6E4999AE-38EA-4A10-B7B1-39A0A4E1DE24}" srcId="{C6E33E3B-4A34-4867-B930-55E192878CB0}" destId="{D8BEA258-909F-492F-892C-57351263A4C1}" srcOrd="2" destOrd="0" parTransId="{0185E038-8289-42FF-B55C-E68598F55234}" sibTransId="{108992B0-A31E-4F71-9787-129C269C9B90}"/>
    <dgm:cxn modelId="{1A1B8170-D663-4A95-A5EC-C51E27598036}" type="presOf" srcId="{860AF616-77DB-4B6C-BEF9-0C2E50B8182B}" destId="{904B8CB1-8C8B-40AF-B953-D228748C4D2E}" srcOrd="0" destOrd="4" presId="urn:microsoft.com/office/officeart/2005/8/layout/list1"/>
    <dgm:cxn modelId="{FE2C142F-5CE1-43E5-B85D-BECCC7D47E08}" srcId="{9275A3F9-724D-4C3B-AD32-4C0CA29A212A}" destId="{E4E65F8C-A356-4622-91E6-733B2D302BF8}" srcOrd="1" destOrd="0" parTransId="{E28AE0D5-5B90-4ED2-8472-B80EADABD49B}" sibTransId="{550DE831-782C-4453-BE54-D8A2986F998A}"/>
    <dgm:cxn modelId="{44A04D54-47F6-4A40-8F4B-6E6FD8713FD9}" type="presOf" srcId="{E4E65F8C-A356-4622-91E6-733B2D302BF8}" destId="{904B8CB1-8C8B-40AF-B953-D228748C4D2E}" srcOrd="0" destOrd="1" presId="urn:microsoft.com/office/officeart/2005/8/layout/list1"/>
    <dgm:cxn modelId="{BCF9B5F2-EAA1-4DD0-8183-E303CC094F82}" type="presOf" srcId="{DB90EB38-D9C4-400E-9051-0265E8A28934}" destId="{A414A348-CDA7-41FF-A3DC-FDE2157D9BCB}" srcOrd="1" destOrd="0" presId="urn:microsoft.com/office/officeart/2005/8/layout/list1"/>
    <dgm:cxn modelId="{F4C55C3A-7E68-47D7-916C-8266D7A9743B}" type="presOf" srcId="{D8BEA258-909F-492F-892C-57351263A4C1}" destId="{B135836A-5259-4053-8883-2CEDCB53BFBC}" srcOrd="0" destOrd="2" presId="urn:microsoft.com/office/officeart/2005/8/layout/list1"/>
    <dgm:cxn modelId="{A1B476BA-F268-4EB3-9AC3-F9734982C0A2}" srcId="{DB90EB38-D9C4-400E-9051-0265E8A28934}" destId="{4219EA2B-9139-43D1-94E9-4BB7D30D962A}" srcOrd="0" destOrd="0" parTransId="{8289E78E-4F78-49BC-A390-599DE843D3EC}" sibTransId="{A6D59B80-2003-4DFF-91CD-7264D614946B}"/>
    <dgm:cxn modelId="{C5C6B0A6-F828-490F-A2A4-348E66057FC0}" type="presOf" srcId="{DB90EB38-D9C4-400E-9051-0265E8A28934}" destId="{93BC6D9D-1401-413B-BEBB-5F4FF77CEADF}" srcOrd="0" destOrd="0" presId="urn:microsoft.com/office/officeart/2005/8/layout/list1"/>
    <dgm:cxn modelId="{B08A7300-5420-4B3F-AB7B-B9EA4A1B2CDA}" type="presOf" srcId="{56C6956C-A08C-4B26-BB21-BFE264F004A8}" destId="{F0AF03FD-7C24-4393-9342-DAE729543B66}" srcOrd="0" destOrd="0" presId="urn:microsoft.com/office/officeart/2005/8/layout/list1"/>
    <dgm:cxn modelId="{8AF80A01-83C4-4ACD-884B-262D9B9A1392}" srcId="{0F1124F1-BB4A-407B-891B-BB9B9DC77E71}" destId="{03292351-BA20-4242-A909-FC6FD069DF99}" srcOrd="3" destOrd="0" parTransId="{FBDCBBF3-159D-4167-BA1A-547549DE8325}" sibTransId="{F944F270-7716-457D-BE28-A2F1C4CF0772}"/>
    <dgm:cxn modelId="{3E32D02B-9E77-435F-9CBF-AC0D7524FA68}" type="presOf" srcId="{320800BE-DE8B-4174-82AF-3AA344187A85}" destId="{B135836A-5259-4053-8883-2CEDCB53BFBC}" srcOrd="0" destOrd="0" presId="urn:microsoft.com/office/officeart/2005/8/layout/list1"/>
    <dgm:cxn modelId="{0430A16F-43C8-4640-BA2B-CD87D33841AB}" type="presOf" srcId="{F9E3CA80-AEC9-4781-998C-6A32D359A69D}" destId="{2D50D6F6-D45C-434F-B4FD-F7EEEBB3D0E6}" srcOrd="0" destOrd="2" presId="urn:microsoft.com/office/officeart/2005/8/layout/list1"/>
    <dgm:cxn modelId="{54FAF91D-7301-4C2A-9198-51936A3F2866}" srcId="{9275A3F9-724D-4C3B-AD32-4C0CA29A212A}" destId="{4E958641-EF01-45A6-8504-29227A8D173C}" srcOrd="3" destOrd="0" parTransId="{7FAB8E2A-84C1-4D97-BD44-003233F2C4D0}" sibTransId="{40604F42-14D6-48EC-8B00-D88F5DF74404}"/>
    <dgm:cxn modelId="{D3A9C1D6-9F6F-4B5E-B624-C0F196A429EB}" srcId="{0F1124F1-BB4A-407B-891B-BB9B9DC77E71}" destId="{C6E33E3B-4A34-4867-B930-55E192878CB0}" srcOrd="0" destOrd="0" parTransId="{E54F3B08-85D9-49EE-B4E9-4A3FE534E280}" sibTransId="{7561114D-7A88-4C62-BC4D-BC099F31C22D}"/>
    <dgm:cxn modelId="{F0503ACB-14AE-4660-8053-4B59D24839D9}" type="presOf" srcId="{136F2A81-73A2-46C4-AE82-023DF0471795}" destId="{904B8CB1-8C8B-40AF-B953-D228748C4D2E}" srcOrd="0" destOrd="0" presId="urn:microsoft.com/office/officeart/2005/8/layout/list1"/>
    <dgm:cxn modelId="{3C723B84-9D9C-4A2E-B4E8-8A7349C71920}" srcId="{DB90EB38-D9C4-400E-9051-0265E8A28934}" destId="{F9E3CA80-AEC9-4781-998C-6A32D359A69D}" srcOrd="2" destOrd="0" parTransId="{E07725B3-4D2F-44BA-B463-C27FA4180305}" sibTransId="{EA0A2730-C2F6-4E95-8893-85AB08CF5823}"/>
    <dgm:cxn modelId="{C9C8BE34-4B84-4B4E-9CF5-FA8A2722A4F1}" type="presOf" srcId="{8A6C606E-9CA3-4B88-8AC5-9D63F22CFB58}" destId="{B135836A-5259-4053-8883-2CEDCB53BFBC}" srcOrd="0" destOrd="3" presId="urn:microsoft.com/office/officeart/2005/8/layout/list1"/>
    <dgm:cxn modelId="{B6159B95-1F6E-45CC-A07E-92360AB2611B}" type="presOf" srcId="{03292351-BA20-4242-A909-FC6FD069DF99}" destId="{D7C977B8-F5F4-4C4A-BE72-1535C1E4952F}" srcOrd="0" destOrd="0" presId="urn:microsoft.com/office/officeart/2005/8/layout/list1"/>
    <dgm:cxn modelId="{D3845128-78F6-4150-9CB2-FD8AC48C4270}" type="presOf" srcId="{16775495-15DF-4DE0-BA86-B53AB833B24E}" destId="{B135836A-5259-4053-8883-2CEDCB53BFBC}" srcOrd="0" destOrd="4" presId="urn:microsoft.com/office/officeart/2005/8/layout/list1"/>
    <dgm:cxn modelId="{6A099B7B-89E9-4FA9-8C44-90867E221DE1}" srcId="{03292351-BA20-4242-A909-FC6FD069DF99}" destId="{56C6956C-A08C-4B26-BB21-BFE264F004A8}" srcOrd="0" destOrd="0" parTransId="{4FA4C01D-B94D-4B78-BCB4-F437AC543D59}" sibTransId="{69F96DA1-659F-4668-A7FC-DDE0CCEF8F0B}"/>
    <dgm:cxn modelId="{9122A960-C448-4F9E-AD25-05E01DFE1D06}" type="presOf" srcId="{4E958641-EF01-45A6-8504-29227A8D173C}" destId="{904B8CB1-8C8B-40AF-B953-D228748C4D2E}" srcOrd="0" destOrd="3" presId="urn:microsoft.com/office/officeart/2005/8/layout/list1"/>
    <dgm:cxn modelId="{FC6DEBC9-E171-431B-9741-D4105C71BCB2}" srcId="{C6E33E3B-4A34-4867-B930-55E192878CB0}" destId="{16775495-15DF-4DE0-BA86-B53AB833B24E}" srcOrd="4" destOrd="0" parTransId="{FFDDA656-9A32-4AD5-93DE-C26F25AE7134}" sibTransId="{210B81D2-1B02-466B-8CCA-F9F93C574CFD}"/>
    <dgm:cxn modelId="{FB6B6EF4-3062-478F-8592-71C17A394725}" type="presOf" srcId="{C6E33E3B-4A34-4867-B930-55E192878CB0}" destId="{9D328815-686E-4587-8A37-16ECD0204B6B}" srcOrd="1" destOrd="0" presId="urn:microsoft.com/office/officeart/2005/8/layout/list1"/>
    <dgm:cxn modelId="{517EB715-AC48-4DEF-9694-F8FE387A4992}" srcId="{C6E33E3B-4A34-4867-B930-55E192878CB0}" destId="{102ED6D0-D3D7-4A70-ABC1-87AA013FE6F8}" srcOrd="1" destOrd="0" parTransId="{E4547D3E-10D7-4FBB-9041-15E73D9797FA}" sibTransId="{6D445C06-4CA6-4B90-B0DF-9DE706401D4B}"/>
    <dgm:cxn modelId="{FFD7F8D7-32AC-4D67-BE24-67A52426AF5C}" type="presOf" srcId="{0F1124F1-BB4A-407B-891B-BB9B9DC77E71}" destId="{DA5481D8-49F6-4363-B6D3-B19616BC798F}" srcOrd="0" destOrd="0" presId="urn:microsoft.com/office/officeart/2005/8/layout/list1"/>
    <dgm:cxn modelId="{0EE1A537-824F-44FD-9B2C-9921BFE3C790}" type="presOf" srcId="{03292351-BA20-4242-A909-FC6FD069DF99}" destId="{FE0A26DD-C5A2-43C1-9715-13BAD5CF0CBE}" srcOrd="1" destOrd="0" presId="urn:microsoft.com/office/officeart/2005/8/layout/list1"/>
    <dgm:cxn modelId="{D365BAAA-F5FC-4D50-8A7C-CC85B8876676}" srcId="{DB90EB38-D9C4-400E-9051-0265E8A28934}" destId="{7E7A2878-4AAF-443C-B9EC-AD7106874C6C}" srcOrd="1" destOrd="0" parTransId="{19A1D5D8-C776-4ECB-9950-C13CED714D61}" sibTransId="{74F5FE8D-D695-4701-BD51-CDDEE8976EEA}"/>
    <dgm:cxn modelId="{9A79C5F6-D476-49CF-AC68-F4CA14CE399E}" type="presOf" srcId="{8D240DDA-76AC-4909-AD28-24F963EE01A7}" destId="{904B8CB1-8C8B-40AF-B953-D228748C4D2E}" srcOrd="0" destOrd="2" presId="urn:microsoft.com/office/officeart/2005/8/layout/list1"/>
    <dgm:cxn modelId="{9D05D1BC-7EEA-42EB-8B37-661681E7CCE8}" srcId="{C6E33E3B-4A34-4867-B930-55E192878CB0}" destId="{320800BE-DE8B-4174-82AF-3AA344187A85}" srcOrd="0" destOrd="0" parTransId="{027C7FEF-D9D0-4B95-A150-12830DDA86E7}" sibTransId="{CD80068F-E394-4D48-8C27-96365A013D3F}"/>
    <dgm:cxn modelId="{B0DC602B-883B-4C10-AAB3-11A50C0B3BF0}" type="presOf" srcId="{9275A3F9-724D-4C3B-AD32-4C0CA29A212A}" destId="{88425A1B-CE82-4A74-86D7-DFF3A0D39D54}" srcOrd="1" destOrd="0" presId="urn:microsoft.com/office/officeart/2005/8/layout/list1"/>
    <dgm:cxn modelId="{C6268A3F-5018-4073-A6A8-B2D975DEAB74}" type="presOf" srcId="{9275A3F9-724D-4C3B-AD32-4C0CA29A212A}" destId="{F0653103-C18F-4A7C-B56E-39FBA5C9171B}" srcOrd="0" destOrd="0" presId="urn:microsoft.com/office/officeart/2005/8/layout/list1"/>
    <dgm:cxn modelId="{EFAFFBE1-D733-4E6E-8FDB-D3B33D0C93BA}" srcId="{0F1124F1-BB4A-407B-891B-BB9B9DC77E71}" destId="{DB90EB38-D9C4-400E-9051-0265E8A28934}" srcOrd="2" destOrd="0" parTransId="{1587E684-8DAE-4A75-8C18-2E6D4B5675B8}" sibTransId="{B9A7D93F-C1EA-428F-ADD6-12C52404ABEC}"/>
    <dgm:cxn modelId="{0470F904-8937-45CF-9E23-5B6E36107E32}" srcId="{9275A3F9-724D-4C3B-AD32-4C0CA29A212A}" destId="{136F2A81-73A2-46C4-AE82-023DF0471795}" srcOrd="0" destOrd="0" parTransId="{C89E93A3-4C6B-4C0A-9BA8-3772F9168C20}" sibTransId="{94881302-6D45-4447-8A6D-88BCB3AFD23F}"/>
    <dgm:cxn modelId="{E0963758-ABE9-4160-A487-C532F8A7EB16}" type="presOf" srcId="{C6E33E3B-4A34-4867-B930-55E192878CB0}" destId="{22D2004A-930F-459D-888D-A563C6307FA0}" srcOrd="0" destOrd="0" presId="urn:microsoft.com/office/officeart/2005/8/layout/list1"/>
    <dgm:cxn modelId="{32F56E94-C632-40FE-BCF3-CFA58933E19E}" srcId="{0F1124F1-BB4A-407B-891B-BB9B9DC77E71}" destId="{9275A3F9-724D-4C3B-AD32-4C0CA29A212A}" srcOrd="1" destOrd="0" parTransId="{FEE885A8-52A1-4830-BFD9-4A36FE0873D5}" sibTransId="{BC064742-7033-4EAD-901B-631990C12A00}"/>
    <dgm:cxn modelId="{126AE502-60B8-44FB-A0DE-4A4F54AA261B}" srcId="{C6E33E3B-4A34-4867-B930-55E192878CB0}" destId="{8A6C606E-9CA3-4B88-8AC5-9D63F22CFB58}" srcOrd="3" destOrd="0" parTransId="{AE70F826-BC19-4D6C-B9C2-5BE865AA76CC}" sibTransId="{91CEBE97-8A27-4D2C-88E4-00752E7D4898}"/>
    <dgm:cxn modelId="{AD625BA6-B502-4D1A-BEBC-D7A103349F95}" srcId="{9275A3F9-724D-4C3B-AD32-4C0CA29A212A}" destId="{8D240DDA-76AC-4909-AD28-24F963EE01A7}" srcOrd="2" destOrd="0" parTransId="{117C77AF-F5F4-44E5-AC93-1E267DA3FDC9}" sibTransId="{04D7AE0F-B739-4344-9C14-F7B68299988F}"/>
    <dgm:cxn modelId="{1A6D1FA4-B99E-4C25-9C79-74DA4422F194}" type="presOf" srcId="{4219EA2B-9139-43D1-94E9-4BB7D30D962A}" destId="{2D50D6F6-D45C-434F-B4FD-F7EEEBB3D0E6}" srcOrd="0" destOrd="0" presId="urn:microsoft.com/office/officeart/2005/8/layout/list1"/>
    <dgm:cxn modelId="{6AF61BBA-9B2E-49FC-A357-8B4F7CC3E43C}" type="presOf" srcId="{7E7A2878-4AAF-443C-B9EC-AD7106874C6C}" destId="{2D50D6F6-D45C-434F-B4FD-F7EEEBB3D0E6}" srcOrd="0" destOrd="1" presId="urn:microsoft.com/office/officeart/2005/8/layout/list1"/>
    <dgm:cxn modelId="{EE93FA8A-DCA3-42A9-A3B4-37CBD5231133}" type="presOf" srcId="{102ED6D0-D3D7-4A70-ABC1-87AA013FE6F8}" destId="{B135836A-5259-4053-8883-2CEDCB53BFBC}" srcOrd="0" destOrd="1" presId="urn:microsoft.com/office/officeart/2005/8/layout/list1"/>
    <dgm:cxn modelId="{C556E302-12B3-42E7-B0CE-71EA09413DDB}" type="presParOf" srcId="{DA5481D8-49F6-4363-B6D3-B19616BC798F}" destId="{842C0200-8685-47CC-9B7F-3A4DCB136FBD}" srcOrd="0" destOrd="0" presId="urn:microsoft.com/office/officeart/2005/8/layout/list1"/>
    <dgm:cxn modelId="{380F3E4B-15ED-4E4D-AFC9-E7F22C056097}" type="presParOf" srcId="{842C0200-8685-47CC-9B7F-3A4DCB136FBD}" destId="{22D2004A-930F-459D-888D-A563C6307FA0}" srcOrd="0" destOrd="0" presId="urn:microsoft.com/office/officeart/2005/8/layout/list1"/>
    <dgm:cxn modelId="{BB8503FD-2528-46B6-9C6D-499A96AD1808}" type="presParOf" srcId="{842C0200-8685-47CC-9B7F-3A4DCB136FBD}" destId="{9D328815-686E-4587-8A37-16ECD0204B6B}" srcOrd="1" destOrd="0" presId="urn:microsoft.com/office/officeart/2005/8/layout/list1"/>
    <dgm:cxn modelId="{84261CBB-13F1-4E76-B7F5-95209CAD3E16}" type="presParOf" srcId="{DA5481D8-49F6-4363-B6D3-B19616BC798F}" destId="{DF983A54-8A51-4196-AD98-2356B06B4AA7}" srcOrd="1" destOrd="0" presId="urn:microsoft.com/office/officeart/2005/8/layout/list1"/>
    <dgm:cxn modelId="{B8A3D16C-C42E-410B-96B5-04C582FA89A5}" type="presParOf" srcId="{DA5481D8-49F6-4363-B6D3-B19616BC798F}" destId="{B135836A-5259-4053-8883-2CEDCB53BFBC}" srcOrd="2" destOrd="0" presId="urn:microsoft.com/office/officeart/2005/8/layout/list1"/>
    <dgm:cxn modelId="{82B9D4A5-F161-4DFD-8E36-7D5DEEBDF9B1}" type="presParOf" srcId="{DA5481D8-49F6-4363-B6D3-B19616BC798F}" destId="{3B59C6DD-68FE-48E3-9904-9FF82D779485}" srcOrd="3" destOrd="0" presId="urn:microsoft.com/office/officeart/2005/8/layout/list1"/>
    <dgm:cxn modelId="{1DA5B3A5-6944-403D-946B-F08BF3BE3F82}" type="presParOf" srcId="{DA5481D8-49F6-4363-B6D3-B19616BC798F}" destId="{7D64F3E0-48A7-48FA-9D80-373A888A7452}" srcOrd="4" destOrd="0" presId="urn:microsoft.com/office/officeart/2005/8/layout/list1"/>
    <dgm:cxn modelId="{2BDAC676-0E4E-4E62-81D7-2068365B6D2D}" type="presParOf" srcId="{7D64F3E0-48A7-48FA-9D80-373A888A7452}" destId="{F0653103-C18F-4A7C-B56E-39FBA5C9171B}" srcOrd="0" destOrd="0" presId="urn:microsoft.com/office/officeart/2005/8/layout/list1"/>
    <dgm:cxn modelId="{03EE5311-8647-4597-96FB-C6A55E5DD7B5}" type="presParOf" srcId="{7D64F3E0-48A7-48FA-9D80-373A888A7452}" destId="{88425A1B-CE82-4A74-86D7-DFF3A0D39D54}" srcOrd="1" destOrd="0" presId="urn:microsoft.com/office/officeart/2005/8/layout/list1"/>
    <dgm:cxn modelId="{60A9A678-43AC-4B02-A4A3-596ACD59826C}" type="presParOf" srcId="{DA5481D8-49F6-4363-B6D3-B19616BC798F}" destId="{A41413A3-FDF4-493A-843A-61D7AC65CCA1}" srcOrd="5" destOrd="0" presId="urn:microsoft.com/office/officeart/2005/8/layout/list1"/>
    <dgm:cxn modelId="{3492F491-B85B-4A0C-B6BA-1553D4886A8D}" type="presParOf" srcId="{DA5481D8-49F6-4363-B6D3-B19616BC798F}" destId="{904B8CB1-8C8B-40AF-B953-D228748C4D2E}" srcOrd="6" destOrd="0" presId="urn:microsoft.com/office/officeart/2005/8/layout/list1"/>
    <dgm:cxn modelId="{2A8291D6-52DD-4290-B5CC-26BE008C5BFF}" type="presParOf" srcId="{DA5481D8-49F6-4363-B6D3-B19616BC798F}" destId="{B4D542C7-53C4-40BC-8243-9103CBB3FC3F}" srcOrd="7" destOrd="0" presId="urn:microsoft.com/office/officeart/2005/8/layout/list1"/>
    <dgm:cxn modelId="{FF61BCD2-BE1C-4422-8567-53D6A0FDD9A4}" type="presParOf" srcId="{DA5481D8-49F6-4363-B6D3-B19616BC798F}" destId="{387EFB43-6952-41AD-B17A-CD7EE3F6F960}" srcOrd="8" destOrd="0" presId="urn:microsoft.com/office/officeart/2005/8/layout/list1"/>
    <dgm:cxn modelId="{C6E95E36-0BA1-49B6-9B1F-F28B75BDAD0F}" type="presParOf" srcId="{387EFB43-6952-41AD-B17A-CD7EE3F6F960}" destId="{93BC6D9D-1401-413B-BEBB-5F4FF77CEADF}" srcOrd="0" destOrd="0" presId="urn:microsoft.com/office/officeart/2005/8/layout/list1"/>
    <dgm:cxn modelId="{8B75B9DB-B092-4A17-8876-79D7090658F1}" type="presParOf" srcId="{387EFB43-6952-41AD-B17A-CD7EE3F6F960}" destId="{A414A348-CDA7-41FF-A3DC-FDE2157D9BCB}" srcOrd="1" destOrd="0" presId="urn:microsoft.com/office/officeart/2005/8/layout/list1"/>
    <dgm:cxn modelId="{DA7C4493-57EA-44AF-83C6-CC8BACA34211}" type="presParOf" srcId="{DA5481D8-49F6-4363-B6D3-B19616BC798F}" destId="{E486A842-C5CE-436D-A7C8-7946C21A80B1}" srcOrd="9" destOrd="0" presId="urn:microsoft.com/office/officeart/2005/8/layout/list1"/>
    <dgm:cxn modelId="{AFCF9AC0-90BC-4970-AAC3-4C055866C851}" type="presParOf" srcId="{DA5481D8-49F6-4363-B6D3-B19616BC798F}" destId="{2D50D6F6-D45C-434F-B4FD-F7EEEBB3D0E6}" srcOrd="10" destOrd="0" presId="urn:microsoft.com/office/officeart/2005/8/layout/list1"/>
    <dgm:cxn modelId="{43BC84EE-F8FE-44EF-A286-463D255D0D14}" type="presParOf" srcId="{DA5481D8-49F6-4363-B6D3-B19616BC798F}" destId="{A9F3C1F5-DD2B-4633-B3EF-D1E741E253A6}" srcOrd="11" destOrd="0" presId="urn:microsoft.com/office/officeart/2005/8/layout/list1"/>
    <dgm:cxn modelId="{27D63DD4-25B3-42DC-BF94-98022B4162E4}" type="presParOf" srcId="{DA5481D8-49F6-4363-B6D3-B19616BC798F}" destId="{0B0AD850-119D-4789-A2A7-292AF99E371E}" srcOrd="12" destOrd="0" presId="urn:microsoft.com/office/officeart/2005/8/layout/list1"/>
    <dgm:cxn modelId="{16F1EF46-B222-44EE-81CF-070C38BD532E}" type="presParOf" srcId="{0B0AD850-119D-4789-A2A7-292AF99E371E}" destId="{D7C977B8-F5F4-4C4A-BE72-1535C1E4952F}" srcOrd="0" destOrd="0" presId="urn:microsoft.com/office/officeart/2005/8/layout/list1"/>
    <dgm:cxn modelId="{9CC84E48-3D62-4F76-8F02-7329171710C3}" type="presParOf" srcId="{0B0AD850-119D-4789-A2A7-292AF99E371E}" destId="{FE0A26DD-C5A2-43C1-9715-13BAD5CF0CBE}" srcOrd="1" destOrd="0" presId="urn:microsoft.com/office/officeart/2005/8/layout/list1"/>
    <dgm:cxn modelId="{1938C81D-EA40-45CB-936E-C607B6BFBF0C}" type="presParOf" srcId="{DA5481D8-49F6-4363-B6D3-B19616BC798F}" destId="{76EDA627-2A1C-4B5A-9B97-2E36F5D9AF37}" srcOrd="13" destOrd="0" presId="urn:microsoft.com/office/officeart/2005/8/layout/list1"/>
    <dgm:cxn modelId="{CA0411C3-C25B-4FBD-A83B-6ABC5FDC975C}" type="presParOf" srcId="{DA5481D8-49F6-4363-B6D3-B19616BC798F}" destId="{F0AF03FD-7C24-4393-9342-DAE729543B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5836A-5259-4053-8883-2CEDCB53BFBC}">
      <dsp:nvSpPr>
        <dsp:cNvPr id="0" name=""/>
        <dsp:cNvSpPr/>
      </dsp:nvSpPr>
      <dsp:spPr>
        <a:xfrm>
          <a:off x="0" y="484069"/>
          <a:ext cx="812800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70764" rIns="63082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Reading JSON files into R objects.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Persist R Objects to files for later loading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Persist business R Objects to database (optional)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Merging business and review for selected business and states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Persist the merged result to a table in an RDBMS for use and query later</a:t>
          </a:r>
          <a:endParaRPr lang="en-US" sz="1300" kern="1200" dirty="0"/>
        </a:p>
      </dsp:txBody>
      <dsp:txXfrm>
        <a:off x="0" y="484069"/>
        <a:ext cx="8128000" cy="1392300"/>
      </dsp:txXfrm>
    </dsp:sp>
    <dsp:sp modelId="{9D328815-686E-4587-8A37-16ECD0204B6B}">
      <dsp:nvSpPr>
        <dsp:cNvPr id="0" name=""/>
        <dsp:cNvSpPr/>
      </dsp:nvSpPr>
      <dsp:spPr>
        <a:xfrm>
          <a:off x="406400" y="292189"/>
          <a:ext cx="56896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Getting, cleaning, and preparing data</a:t>
          </a:r>
          <a:endParaRPr lang="en-US" sz="1300" kern="1200" dirty="0"/>
        </a:p>
      </dsp:txBody>
      <dsp:txXfrm>
        <a:off x="425134" y="310923"/>
        <a:ext cx="5652132" cy="346292"/>
      </dsp:txXfrm>
    </dsp:sp>
    <dsp:sp modelId="{904B8CB1-8C8B-40AF-B953-D228748C4D2E}">
      <dsp:nvSpPr>
        <dsp:cNvPr id="0" name=""/>
        <dsp:cNvSpPr/>
      </dsp:nvSpPr>
      <dsp:spPr>
        <a:xfrm>
          <a:off x="0" y="2138449"/>
          <a:ext cx="812800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70764" rIns="63082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Query business and review text for only healthcare related business in Arizona state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Create corpus, remove punctuations, number, stop words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Stemming all documents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Using R tm package to create Document term matrix (DTM) and term document matrix (TDM)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Remove sparsity</a:t>
          </a:r>
          <a:endParaRPr lang="en-US" sz="1300" kern="1200" dirty="0"/>
        </a:p>
      </dsp:txBody>
      <dsp:txXfrm>
        <a:off x="0" y="2138449"/>
        <a:ext cx="8128000" cy="1392300"/>
      </dsp:txXfrm>
    </dsp:sp>
    <dsp:sp modelId="{88425A1B-CE82-4A74-86D7-DFF3A0D39D54}">
      <dsp:nvSpPr>
        <dsp:cNvPr id="0" name=""/>
        <dsp:cNvSpPr/>
      </dsp:nvSpPr>
      <dsp:spPr>
        <a:xfrm>
          <a:off x="406400" y="1946569"/>
          <a:ext cx="568960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Text mining basics</a:t>
          </a:r>
          <a:endParaRPr lang="en-US" sz="1300" kern="1200" dirty="0"/>
        </a:p>
      </dsp:txBody>
      <dsp:txXfrm>
        <a:off x="425134" y="1965303"/>
        <a:ext cx="5652132" cy="346292"/>
      </dsp:txXfrm>
    </dsp:sp>
    <dsp:sp modelId="{2D50D6F6-D45C-434F-B4FD-F7EEEBB3D0E6}">
      <dsp:nvSpPr>
        <dsp:cNvPr id="0" name=""/>
        <dsp:cNvSpPr/>
      </dsp:nvSpPr>
      <dsp:spPr>
        <a:xfrm>
          <a:off x="0" y="3792829"/>
          <a:ext cx="81280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70764" rIns="63082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Group and label the review text with a topic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Cross reference the topic and review stars also topic, review star, and business star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Uncover the terms that are indicative of positive, negative reviews</a:t>
          </a:r>
          <a:endParaRPr lang="en-US" sz="1300" kern="1200" dirty="0"/>
        </a:p>
      </dsp:txBody>
      <dsp:txXfrm>
        <a:off x="0" y="3792829"/>
        <a:ext cx="8128000" cy="982800"/>
      </dsp:txXfrm>
    </dsp:sp>
    <dsp:sp modelId="{A414A348-CDA7-41FF-A3DC-FDE2157D9BCB}">
      <dsp:nvSpPr>
        <dsp:cNvPr id="0" name=""/>
        <dsp:cNvSpPr/>
      </dsp:nvSpPr>
      <dsp:spPr>
        <a:xfrm>
          <a:off x="406400" y="3600949"/>
          <a:ext cx="568960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Topic Modeling  using Latent </a:t>
          </a:r>
          <a:r>
            <a:rPr lang="en-US" sz="1300" kern="1200" dirty="0" err="1" smtClean="0"/>
            <a:t>Dirichlet</a:t>
          </a:r>
          <a:r>
            <a:rPr lang="en-US" sz="1300" kern="1200" dirty="0" smtClean="0"/>
            <a:t> Allocation (LDA)</a:t>
          </a:r>
          <a:endParaRPr lang="en-US" sz="1300" kern="1200" dirty="0"/>
        </a:p>
      </dsp:txBody>
      <dsp:txXfrm>
        <a:off x="425134" y="3619683"/>
        <a:ext cx="5652132" cy="346292"/>
      </dsp:txXfrm>
    </dsp:sp>
    <dsp:sp modelId="{F0AF03FD-7C24-4393-9342-DAE729543B66}">
      <dsp:nvSpPr>
        <dsp:cNvPr id="0" name=""/>
        <dsp:cNvSpPr/>
      </dsp:nvSpPr>
      <dsp:spPr>
        <a:xfrm>
          <a:off x="0" y="5037709"/>
          <a:ext cx="81280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270764" rIns="63082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Finding similarities among the review documents</a:t>
          </a:r>
          <a:endParaRPr lang="en-US" sz="1300" kern="1200" dirty="0"/>
        </a:p>
      </dsp:txBody>
      <dsp:txXfrm>
        <a:off x="0" y="5037709"/>
        <a:ext cx="8128000" cy="552825"/>
      </dsp:txXfrm>
    </dsp:sp>
    <dsp:sp modelId="{FE0A26DD-C5A2-43C1-9715-13BAD5CF0CBE}">
      <dsp:nvSpPr>
        <dsp:cNvPr id="0" name=""/>
        <dsp:cNvSpPr/>
      </dsp:nvSpPr>
      <dsp:spPr>
        <a:xfrm>
          <a:off x="406400" y="4845829"/>
          <a:ext cx="568960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Latent Semantic Analysis (LSA)</a:t>
          </a:r>
          <a:endParaRPr lang="en-US" sz="1300" kern="1200" dirty="0"/>
        </a:p>
      </dsp:txBody>
      <dsp:txXfrm>
        <a:off x="425134" y="4864563"/>
        <a:ext cx="56521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1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4EDF-910D-4BD1-B251-EEA832C828E4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 Yelp Reviews using LDA and LSA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562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Yelp Challenge Dataset</a:t>
            </a:r>
          </a:p>
          <a:p>
            <a:r>
              <a:rPr lang="en-US" dirty="0" smtClean="0"/>
              <a:t>Data Science Specialization</a:t>
            </a:r>
          </a:p>
          <a:p>
            <a:r>
              <a:rPr lang="en-US" dirty="0" smtClean="0"/>
              <a:t>Johns Hopkins University (via Coursera)</a:t>
            </a:r>
          </a:p>
          <a:p>
            <a:r>
              <a:rPr lang="en-US" dirty="0" smtClean="0"/>
              <a:t>Capstone Project</a:t>
            </a:r>
          </a:p>
          <a:p>
            <a:r>
              <a:rPr lang="en-US" smtClean="0"/>
              <a:t>November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Using Review and Business data of Yelp Challenge Dataset to answer following questions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it is possible to qualitatively determine the review score using text analytics?  In other words are there particular terms indicative of the score?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application of the analysis may be used to help Yelpers to retrieve better results from searching reviews.  </a:t>
            </a:r>
            <a:endParaRPr lang="en-US" dirty="0" smtClean="0"/>
          </a:p>
          <a:p>
            <a:r>
              <a:rPr lang="en-US" dirty="0" smtClean="0"/>
              <a:t>Focus: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analysis focuses on </a:t>
            </a:r>
            <a:r>
              <a:rPr lang="en-US" dirty="0" smtClean="0"/>
              <a:t>reviews for medical </a:t>
            </a:r>
            <a:r>
              <a:rPr lang="en-US" dirty="0"/>
              <a:t>doctor, physician, dentist or </a:t>
            </a:r>
            <a:r>
              <a:rPr lang="en-US" dirty="0" smtClean="0"/>
              <a:t>health </a:t>
            </a:r>
            <a:r>
              <a:rPr lang="en-US" dirty="0"/>
              <a:t>centers </a:t>
            </a:r>
            <a:r>
              <a:rPr lang="en-US" dirty="0" smtClean="0"/>
              <a:t>services in the state of Arizona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0115366"/>
              </p:ext>
            </p:extLst>
          </p:nvPr>
        </p:nvGraphicFramePr>
        <p:xfrm>
          <a:off x="2032000" y="827904"/>
          <a:ext cx="8128000" cy="5882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884"/>
            <a:ext cx="10515600" cy="77101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Process is layout below.  Latent </a:t>
            </a:r>
            <a:r>
              <a:rPr lang="en-US" sz="2800" b="1" dirty="0" err="1" smtClean="0"/>
              <a:t>Dirichlet</a:t>
            </a:r>
            <a:r>
              <a:rPr lang="en-US" sz="2800" b="1" dirty="0" smtClean="0"/>
              <a:t> Association (LDA) and Latent Semantic Analysis (LSA) are method used for text mining.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7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1849" y="204487"/>
            <a:ext cx="11677135" cy="13255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Word cloud is an effective tool to get a quick and informative view of the data.   Data on the left cloud is 100% sparse, and  78% sparse on the right.  Both clouds immediate ‘tells’ the dataset is about ‘doctor’, ‘office’, and </a:t>
            </a:r>
            <a:r>
              <a:rPr lang="en-US" sz="3200" b="1" dirty="0" smtClean="0"/>
              <a:t>‘time’.</a:t>
            </a:r>
            <a:endParaRPr lang="en-US" sz="32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3" y="2296717"/>
            <a:ext cx="5225742" cy="4862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14" y="2505075"/>
            <a:ext cx="4775704" cy="4438533"/>
          </a:xfrm>
          <a:prstGeom prst="rect">
            <a:avLst/>
          </a:prstGeom>
        </p:spPr>
      </p:pic>
      <p:sp>
        <p:nvSpPr>
          <p:cNvPr id="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8" y="1605607"/>
            <a:ext cx="478977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&gt;&gt; Non-/sparse entries: 533952/209531502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Sparsity : 100% Maximal term length: 80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Weighting : term frequency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AZ.dtm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DocumentTermMatrix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(documents: 10827, terms: 19402)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1528663"/>
            <a:ext cx="4789773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AZ.dtm.sp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DocumentTermMatrix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(documents: 10827, terms: 47)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&gt;&gt; Non-/sparse entries: 112366/396503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Sparsity : 78%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Maximal term length: 9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Weighting : term frequency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7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84" y="117991"/>
            <a:ext cx="10515600" cy="7222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Findings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0261"/>
            <a:ext cx="10515600" cy="53367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LDA indicates the following terms are strongly associated to the </a:t>
            </a:r>
            <a:r>
              <a:rPr lang="en-US" dirty="0"/>
              <a:t>good reviews: </a:t>
            </a:r>
            <a:r>
              <a:rPr lang="en-US" dirty="0" err="1" smtClean="0">
                <a:solidFill>
                  <a:srgbClr val="FF0000"/>
                </a:solidFill>
              </a:rPr>
              <a:t>best,friend</a:t>
            </a:r>
            <a:r>
              <a:rPr lang="en-US" dirty="0">
                <a:solidFill>
                  <a:srgbClr val="FF0000"/>
                </a:solidFill>
              </a:rPr>
              <a:t>, recommend, good, great, help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LDA fails on label appropriate topics when the text contain negation.  For example:</a:t>
            </a:r>
          </a:p>
          <a:p>
            <a:pPr lvl="1"/>
            <a:r>
              <a:rPr lang="en-US" dirty="0" smtClean="0"/>
              <a:t>“[he] called back promptly”  vs “[office] does not call back for days” vs “do not hear anything from the office”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text </a:t>
            </a:r>
            <a:r>
              <a:rPr lang="en-US" dirty="0" smtClean="0"/>
              <a:t>that contains these phrases are labelled under the same topic</a:t>
            </a:r>
          </a:p>
          <a:p>
            <a:r>
              <a:rPr lang="en-US" dirty="0" smtClean="0"/>
              <a:t>Where LDA fails, LSA can be used to find similarity or dissimilarity.  </a:t>
            </a:r>
          </a:p>
          <a:p>
            <a:pPr lvl="1"/>
            <a:r>
              <a:rPr lang="en-US" dirty="0" smtClean="0"/>
              <a:t>LSA finds that the two review text in the example above are quite ‘far’ apart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LDA and LSA can be used in complement each other for different tasks-topic modeling and clustering documents and/or queries</a:t>
            </a:r>
            <a:endParaRPr lang="en-US" dirty="0" smtClean="0"/>
          </a:p>
          <a:p>
            <a:r>
              <a:rPr lang="en-US" dirty="0" smtClean="0"/>
              <a:t>The number of reviews for poor ranking businesses are much lower than good business.  It seems that when service is poor, users may not bother spending time to write reviews.  </a:t>
            </a:r>
            <a:endParaRPr lang="en-US" dirty="0"/>
          </a:p>
          <a:p>
            <a:r>
              <a:rPr lang="en-US" dirty="0" smtClean="0"/>
              <a:t>Next </a:t>
            </a:r>
            <a:r>
              <a:rPr lang="en-US" dirty="0" smtClean="0"/>
              <a:t>step:</a:t>
            </a:r>
          </a:p>
          <a:p>
            <a:pPr lvl="1"/>
            <a:r>
              <a:rPr lang="en-US" dirty="0" smtClean="0"/>
              <a:t>LDA can be used to intelligently categorize Yelp business categories</a:t>
            </a:r>
          </a:p>
          <a:p>
            <a:pPr lvl="1"/>
            <a:r>
              <a:rPr lang="en-US" dirty="0" smtClean="0"/>
              <a:t>Couple LDA and LSA in providing a Latent Semantic Index (LSI) to allow for a search of reviews using natural language like.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622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Wingdings</vt:lpstr>
      <vt:lpstr>Office Theme</vt:lpstr>
      <vt:lpstr>Text Mining Yelp Reviews using LDA and LSA</vt:lpstr>
      <vt:lpstr>Using Review and Business data of Yelp Challenge Dataset to answer following questions </vt:lpstr>
      <vt:lpstr>Process is layout below.  Latent Dirichlet Association (LDA) and Latent Semantic Analysis (LSA) are method used for text mining.</vt:lpstr>
      <vt:lpstr>Word cloud is an effective tool to get a quick and informative view of the data.   Data on the left cloud is 100% sparse, and  78% sparse on the right.  Both clouds immediate ‘tells’ the dataset is about ‘doctor’, ‘office’, and ‘time’.</vt:lpstr>
      <vt:lpstr>Findings</vt:lpstr>
    </vt:vector>
  </TitlesOfParts>
  <Company>National Science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Coyne, My (Contractor)</dc:creator>
  <cp:lastModifiedBy>Coyne, My (Contractor)</cp:lastModifiedBy>
  <cp:revision>16</cp:revision>
  <dcterms:created xsi:type="dcterms:W3CDTF">2015-11-14T16:49:00Z</dcterms:created>
  <dcterms:modified xsi:type="dcterms:W3CDTF">2015-11-22T00:08:43Z</dcterms:modified>
</cp:coreProperties>
</file>