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11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8FAD-212A-4BED-BBAF-36C33B867C89}" type="datetimeFigureOut">
              <a:rPr lang="pt-BR" smtClean="0"/>
              <a:pPr/>
              <a:t>03/09/2013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A24B-99A9-49D8-97EF-1C4F653C59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14348" y="357166"/>
            <a:ext cx="8015286" cy="142876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100" dirty="0" smtClean="0"/>
              <a:t>Universidade Federal de </a:t>
            </a:r>
            <a:r>
              <a:rPr lang="pt-BR" sz="3100" dirty="0" err="1" smtClean="0"/>
              <a:t>Pelotas-UFPel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Centro Desenvolvimento </a:t>
            </a:r>
            <a:r>
              <a:rPr lang="pt-BR" sz="2700" dirty="0" err="1" smtClean="0"/>
              <a:t>Tecnológico-CDTec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200" dirty="0" smtClean="0"/>
              <a:t>Programa de Pós-Graduação em </a:t>
            </a:r>
            <a:r>
              <a:rPr lang="pt-BR" sz="2200" dirty="0" err="1" smtClean="0"/>
              <a:t>Computação-PPGC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Curso Ciência da Computação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14348" y="1928802"/>
            <a:ext cx="7901014" cy="4500594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 smtClean="0"/>
              <a:t>Projeto de Pesquisa:</a:t>
            </a:r>
          </a:p>
          <a:p>
            <a:pPr algn="ctr">
              <a:buNone/>
            </a:pPr>
            <a:r>
              <a:rPr lang="pt-BR" sz="5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TEIa</a:t>
            </a:r>
            <a:endParaRPr lang="pt-BR" sz="5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pt-BR" b="1" dirty="0" smtClean="0"/>
              <a:t>Teoria Estatística Intervalar</a:t>
            </a:r>
          </a:p>
          <a:p>
            <a:pPr algn="ctr">
              <a:buNone/>
            </a:pPr>
            <a:endParaRPr lang="pt-BR" dirty="0" smtClean="0"/>
          </a:p>
          <a:p>
            <a:pPr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2400" dirty="0" smtClean="0"/>
              <a:t> </a:t>
            </a:r>
            <a:r>
              <a:rPr lang="pt-BR" sz="2400" b="1" dirty="0" smtClean="0"/>
              <a:t>Profa. Aline Brum Loreto/</a:t>
            </a:r>
            <a:r>
              <a:rPr lang="pt-BR" sz="2400" b="1" dirty="0" err="1" smtClean="0"/>
              <a:t>CDTec</a:t>
            </a:r>
            <a:r>
              <a:rPr lang="pt-BR" sz="2400" b="1" dirty="0" smtClean="0"/>
              <a:t>/</a:t>
            </a:r>
            <a:r>
              <a:rPr lang="pt-BR" sz="2400" b="1" dirty="0" err="1" smtClean="0"/>
              <a:t>UFPel</a:t>
            </a: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Profa. </a:t>
            </a:r>
            <a:r>
              <a:rPr lang="pt-BR" sz="2400" b="1" dirty="0" err="1" smtClean="0"/>
              <a:t>Marcília</a:t>
            </a:r>
            <a:r>
              <a:rPr lang="pt-BR" sz="2400" b="1" dirty="0" smtClean="0"/>
              <a:t> Campos Andrade/</a:t>
            </a:r>
            <a:r>
              <a:rPr lang="pt-BR" sz="2400" b="1" dirty="0" err="1" smtClean="0"/>
              <a:t>CIn</a:t>
            </a:r>
            <a:r>
              <a:rPr lang="pt-BR" sz="2400" b="1" dirty="0" smtClean="0"/>
              <a:t>/UFPE</a:t>
            </a:r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Profa. Maria das Graças/</a:t>
            </a:r>
            <a:r>
              <a:rPr lang="pt-BR" sz="2400" b="1" dirty="0" err="1" smtClean="0"/>
              <a:t>Cin</a:t>
            </a:r>
            <a:r>
              <a:rPr lang="pt-BR" sz="2400" b="1" dirty="0" smtClean="0"/>
              <a:t>/UFPE</a:t>
            </a:r>
          </a:p>
          <a:p>
            <a:pPr>
              <a:buNone/>
            </a:pP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	 </a:t>
            </a:r>
            <a:r>
              <a:rPr lang="pt-BR" sz="2400" b="1" dirty="0" smtClean="0"/>
              <a:t>       </a:t>
            </a:r>
            <a:r>
              <a:rPr lang="pt-BR" sz="2400" b="1" i="1" dirty="0" smtClean="0"/>
              <a:t>Mestranda: </a:t>
            </a:r>
            <a:r>
              <a:rPr lang="pt-BR" sz="2400" b="1" dirty="0" smtClean="0"/>
              <a:t>Alice Fonseca </a:t>
            </a:r>
            <a:r>
              <a:rPr lang="pt-BR" sz="2400" b="1" dirty="0" err="1" smtClean="0"/>
              <a:t>Finger</a:t>
            </a:r>
            <a:r>
              <a:rPr lang="pt-BR" sz="2400" b="1" dirty="0" smtClean="0"/>
              <a:t>/PPGC/</a:t>
            </a:r>
            <a:r>
              <a:rPr lang="pt-BR" sz="2400" b="1" dirty="0" err="1" smtClean="0"/>
              <a:t>UFPel</a:t>
            </a:r>
            <a:endParaRPr lang="pt-BR" sz="2400" b="1" dirty="0" smtClean="0"/>
          </a:p>
          <a:p>
            <a:pPr>
              <a:buNone/>
            </a:pP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</a:t>
            </a:r>
            <a:r>
              <a:rPr lang="pt-BR" sz="2400" b="1" i="1" dirty="0" smtClean="0"/>
              <a:t>Acadêmicos:</a:t>
            </a:r>
            <a:r>
              <a:rPr lang="pt-BR" sz="2400" b="1" dirty="0" smtClean="0"/>
              <a:t>  Érico Alves </a:t>
            </a:r>
            <a:r>
              <a:rPr lang="pt-BR" sz="2400" b="1" dirty="0" err="1" smtClean="0"/>
              <a:t>Grehs</a:t>
            </a:r>
            <a:r>
              <a:rPr lang="pt-BR" sz="2400" b="1" dirty="0" smtClean="0"/>
              <a:t>/Ciência da Computação/</a:t>
            </a:r>
            <a:r>
              <a:rPr lang="pt-BR" sz="2400" b="1" dirty="0" err="1" smtClean="0"/>
              <a:t>CDTec</a:t>
            </a: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	                                 Lucas Mendes </a:t>
            </a:r>
            <a:r>
              <a:rPr lang="pt-BR" sz="2400" b="1" dirty="0" err="1" smtClean="0"/>
              <a:t>Tortelli</a:t>
            </a:r>
            <a:r>
              <a:rPr lang="pt-BR" sz="2400" b="1" dirty="0" smtClean="0"/>
              <a:t>/Ciência da Computação/</a:t>
            </a:r>
            <a:r>
              <a:rPr lang="pt-BR" sz="2400" b="1" dirty="0" err="1" smtClean="0"/>
              <a:t>CDTec</a:t>
            </a: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                         </a:t>
            </a:r>
            <a:r>
              <a:rPr lang="pt-BR" sz="2400" b="1" dirty="0" err="1" smtClean="0"/>
              <a:t>Mariline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Lorini</a:t>
            </a:r>
            <a:r>
              <a:rPr lang="pt-BR" sz="2400" b="1" dirty="0" smtClean="0"/>
              <a:t>/Ciência da Computação/</a:t>
            </a:r>
            <a:r>
              <a:rPr lang="pt-BR" sz="2400" b="1" dirty="0" err="1" smtClean="0"/>
              <a:t>CDTec</a:t>
            </a:r>
            <a:endParaRPr lang="pt-BR" sz="2400" b="1" dirty="0" smtClean="0"/>
          </a:p>
          <a:p>
            <a:pPr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                         Maurício </a:t>
            </a:r>
            <a:r>
              <a:rPr lang="pt-BR" sz="2400" b="1" dirty="0" err="1" smtClean="0"/>
              <a:t>Balboni</a:t>
            </a:r>
            <a:r>
              <a:rPr lang="pt-BR" sz="2400" b="1" dirty="0" smtClean="0"/>
              <a:t>/Ciência da Computação/</a:t>
            </a:r>
            <a:r>
              <a:rPr lang="pt-BR" sz="2400" b="1" dirty="0" err="1" smtClean="0"/>
              <a:t>CDTec</a:t>
            </a:r>
            <a:endParaRPr lang="pt-BR" sz="2400" b="1" dirty="0" smtClean="0"/>
          </a:p>
          <a:p>
            <a:pPr>
              <a:buNone/>
            </a:pPr>
            <a:r>
              <a:rPr lang="pt-BR" sz="2400" b="1" dirty="0" smtClean="0"/>
              <a:t>                                        Vinícius Signori Furlan/Ciência da Computação/</a:t>
            </a:r>
            <a:r>
              <a:rPr lang="pt-BR" sz="2400" b="1" dirty="0" err="1" smtClean="0"/>
              <a:t>CDTec</a:t>
            </a:r>
            <a:endParaRPr lang="pt-BR" sz="2400" b="1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Pesquisa realizada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1071546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Análise </a:t>
            </a:r>
            <a:r>
              <a:rPr lang="pt-BR" b="1" dirty="0"/>
              <a:t>da Qualidade dos Intervalos </a:t>
            </a:r>
            <a:r>
              <a:rPr lang="pt-BR" b="1" dirty="0" err="1" smtClean="0"/>
              <a:t>Encapsuladores</a:t>
            </a:r>
            <a:r>
              <a:rPr lang="pt-BR" b="1" dirty="0" smtClean="0"/>
              <a:t> para </a:t>
            </a:r>
            <a:r>
              <a:rPr lang="pt-BR" b="1" dirty="0"/>
              <a:t>as </a:t>
            </a:r>
            <a:r>
              <a:rPr lang="pt-BR" b="1" dirty="0" smtClean="0"/>
              <a:t>Variáveis Aleatórias </a:t>
            </a:r>
            <a:r>
              <a:rPr lang="pt-BR" b="1" dirty="0"/>
              <a:t>Uniforme, </a:t>
            </a:r>
            <a:r>
              <a:rPr lang="pt-BR" b="1" dirty="0" smtClean="0"/>
              <a:t>Exponencial e </a:t>
            </a:r>
            <a:r>
              <a:rPr lang="pt-BR" b="1" dirty="0" err="1" smtClean="0"/>
              <a:t>Pareto</a:t>
            </a:r>
            <a:endParaRPr lang="pt-BR" b="1" dirty="0" smtClean="0"/>
          </a:p>
          <a:p>
            <a:r>
              <a:rPr lang="pt-BR" b="1" dirty="0" smtClean="0"/>
              <a:t>MCSUL 2012</a:t>
            </a:r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Resumo:  </a:t>
            </a:r>
            <a:r>
              <a:rPr lang="pt-BR" dirty="0" smtClean="0"/>
              <a:t>Analisar a </a:t>
            </a:r>
            <a:r>
              <a:rPr lang="pt-BR" dirty="0"/>
              <a:t>qualidade dos intervalos </a:t>
            </a:r>
            <a:r>
              <a:rPr lang="pt-BR" dirty="0" err="1"/>
              <a:t>encapsuladores</a:t>
            </a:r>
            <a:r>
              <a:rPr lang="pt-BR" dirty="0"/>
              <a:t> para as </a:t>
            </a:r>
            <a:r>
              <a:rPr lang="pt-BR" dirty="0" err="1" smtClean="0"/>
              <a:t>variáeis</a:t>
            </a:r>
            <a:endParaRPr lang="pt-BR" dirty="0"/>
          </a:p>
          <a:p>
            <a:pPr algn="just"/>
            <a:r>
              <a:rPr lang="pt-BR" dirty="0" smtClean="0"/>
              <a:t>aleatórias </a:t>
            </a:r>
            <a:r>
              <a:rPr lang="pt-BR" dirty="0"/>
              <a:t>Uniforme, Exponencial e </a:t>
            </a:r>
            <a:r>
              <a:rPr lang="pt-BR" dirty="0" err="1"/>
              <a:t>Pareto</a:t>
            </a:r>
            <a:r>
              <a:rPr lang="pt-BR" dirty="0"/>
              <a:t>. Embora </a:t>
            </a:r>
            <a:r>
              <a:rPr lang="pt-BR" dirty="0" smtClean="0"/>
              <a:t>integrais de funções </a:t>
            </a:r>
            <a:r>
              <a:rPr lang="pt-BR" dirty="0"/>
              <a:t>densidade de probabilidade como a Uniforme, </a:t>
            </a:r>
            <a:r>
              <a:rPr lang="pt-BR" dirty="0" smtClean="0"/>
              <a:t>a Exponencial </a:t>
            </a:r>
            <a:r>
              <a:rPr lang="pt-BR" dirty="0"/>
              <a:t>e a de </a:t>
            </a:r>
            <a:r>
              <a:rPr lang="pt-BR" dirty="0" err="1"/>
              <a:t>Pareto</a:t>
            </a:r>
            <a:r>
              <a:rPr lang="pt-BR" dirty="0"/>
              <a:t>, sejam resolvidas analiticamente, </a:t>
            </a:r>
            <a:r>
              <a:rPr lang="pt-BR" dirty="0" smtClean="0"/>
              <a:t>seu valor numérico é dado </a:t>
            </a:r>
            <a:r>
              <a:rPr lang="pt-BR" dirty="0"/>
              <a:t>por </a:t>
            </a:r>
            <a:r>
              <a:rPr lang="pt-BR" dirty="0" smtClean="0"/>
              <a:t>aproximação</a:t>
            </a:r>
            <a:r>
              <a:rPr lang="pt-BR" dirty="0"/>
              <a:t>, e portanto afetado </a:t>
            </a:r>
            <a:r>
              <a:rPr lang="pt-BR" dirty="0" smtClean="0"/>
              <a:t>por erros </a:t>
            </a:r>
            <a:r>
              <a:rPr lang="pt-BR" dirty="0"/>
              <a:t>de arredondamento ou truncamento, o que justifica o </a:t>
            </a:r>
            <a:r>
              <a:rPr lang="pt-BR" dirty="0" smtClean="0"/>
              <a:t>uso de </a:t>
            </a:r>
            <a:r>
              <a:rPr lang="pt-BR" dirty="0"/>
              <a:t>intervalos para estas </a:t>
            </a:r>
            <a:r>
              <a:rPr lang="pt-BR" dirty="0" smtClean="0"/>
              <a:t>variáveis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Pesquisa </a:t>
            </a:r>
            <a:r>
              <a:rPr lang="pt-BR" sz="2400" b="1" dirty="0" smtClean="0">
                <a:sym typeface="Wingdings"/>
              </a:rPr>
              <a:t>a ser realizada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642918"/>
            <a:ext cx="79296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smtClean="0"/>
              <a:t>Teoria da Amostragem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Tx/>
              <a:buChar char="-"/>
            </a:pPr>
            <a:r>
              <a:rPr lang="pt-BR" b="1" dirty="0" smtClean="0"/>
              <a:t>Ambientes Intervalares: </a:t>
            </a:r>
            <a:r>
              <a:rPr lang="pt-BR" dirty="0" smtClean="0"/>
              <a:t>escolher qual Ambiente Intervalar a ser adotado para implementação do Pacote Estatística Intervalar.</a:t>
            </a:r>
          </a:p>
          <a:p>
            <a:r>
              <a:rPr lang="pt-BR" dirty="0" smtClean="0"/>
              <a:t>	</a:t>
            </a:r>
            <a:r>
              <a:rPr lang="pt-BR" i="1" dirty="0" smtClean="0"/>
              <a:t>Responsabilidade:</a:t>
            </a:r>
            <a:r>
              <a:rPr lang="pt-BR" dirty="0" smtClean="0"/>
              <a:t> Maurício , Érico e Lucas </a:t>
            </a:r>
          </a:p>
          <a:p>
            <a:r>
              <a:rPr lang="pt-BR" dirty="0" smtClean="0"/>
              <a:t>	</a:t>
            </a:r>
            <a:r>
              <a:rPr lang="pt-BR" i="1" dirty="0" smtClean="0"/>
              <a:t>Evento</a:t>
            </a:r>
            <a:r>
              <a:rPr lang="pt-BR" dirty="0" smtClean="0"/>
              <a:t>: CIC 2013     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Primeira ver</a:t>
            </a:r>
            <a:r>
              <a:rPr lang="pt-BR" dirty="0" smtClean="0">
                <a:solidFill>
                  <a:srgbClr val="FF0000"/>
                </a:solidFill>
              </a:rPr>
              <a:t>são: 10/09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pt-BR" b="1" dirty="0" smtClean="0"/>
              <a:t>Aplicações em problemas da Estatística Descritiva Intervalar: </a:t>
            </a:r>
            <a:r>
              <a:rPr lang="pt-BR" dirty="0" smtClean="0"/>
              <a:t> problemas de Bioinformática e IA.</a:t>
            </a:r>
          </a:p>
          <a:p>
            <a:pPr lvl="2"/>
            <a:r>
              <a:rPr lang="pt-BR" i="1" dirty="0" smtClean="0"/>
              <a:t>Responsabilidade: </a:t>
            </a:r>
            <a:r>
              <a:rPr lang="pt-BR" dirty="0" smtClean="0"/>
              <a:t>Maurício  e Érico </a:t>
            </a:r>
          </a:p>
          <a:p>
            <a:pPr lvl="2"/>
            <a:endParaRPr lang="pt-BR" dirty="0"/>
          </a:p>
          <a:p>
            <a:pPr marL="0" lvl="2">
              <a:buFontTx/>
              <a:buChar char="-"/>
            </a:pPr>
            <a:r>
              <a:rPr lang="pt-BR" b="1" dirty="0" smtClean="0"/>
              <a:t>Definição Intervalar da Esperança Matemática: </a:t>
            </a:r>
            <a:r>
              <a:rPr lang="pt-BR" dirty="0" smtClean="0"/>
              <a:t> Esperança para Media, Variância, Desvio Padrão, Coeficientes de Correlação.</a:t>
            </a:r>
          </a:p>
          <a:p>
            <a:pPr marL="0" lvl="2"/>
            <a:r>
              <a:rPr lang="pt-BR" dirty="0" smtClean="0"/>
              <a:t>	</a:t>
            </a:r>
            <a:r>
              <a:rPr lang="pt-BR" i="1" dirty="0" smtClean="0"/>
              <a:t>Responsabilidade:</a:t>
            </a:r>
            <a:r>
              <a:rPr lang="pt-BR" dirty="0" smtClean="0"/>
              <a:t> Lucas  e </a:t>
            </a:r>
            <a:r>
              <a:rPr lang="pt-BR" dirty="0" err="1" smtClean="0"/>
              <a:t>Mariline</a:t>
            </a:r>
            <a:r>
              <a:rPr lang="pt-BR" dirty="0" smtClean="0"/>
              <a:t> </a:t>
            </a:r>
          </a:p>
          <a:p>
            <a:pPr marL="0" lvl="2"/>
            <a:r>
              <a:rPr lang="pt-BR" dirty="0" smtClean="0"/>
              <a:t>	</a:t>
            </a:r>
            <a:r>
              <a:rPr lang="pt-BR" i="1" dirty="0" smtClean="0"/>
              <a:t>Evento:</a:t>
            </a:r>
            <a:r>
              <a:rPr lang="pt-BR" dirty="0" smtClean="0"/>
              <a:t> CIC 2013    	</a:t>
            </a:r>
            <a:r>
              <a:rPr lang="pt-BR" dirty="0" smtClean="0">
                <a:solidFill>
                  <a:srgbClr val="FF0000"/>
                </a:solidFill>
              </a:rPr>
              <a:t>Primeira versão: 10/09</a:t>
            </a:r>
          </a:p>
          <a:p>
            <a:pPr marL="0" lvl="2"/>
            <a:endParaRPr lang="pt-BR" dirty="0" smtClean="0">
              <a:solidFill>
                <a:srgbClr val="FF0000"/>
              </a:solidFill>
            </a:endParaRPr>
          </a:p>
          <a:p>
            <a:pPr marL="0" lvl="2">
              <a:buFontTx/>
              <a:buChar char="-"/>
            </a:pPr>
            <a:r>
              <a:rPr lang="pt-BR" b="1" dirty="0" smtClean="0"/>
              <a:t>Definição Intervalar da Correlação:</a:t>
            </a:r>
            <a:r>
              <a:rPr lang="pt-BR" dirty="0" smtClean="0"/>
              <a:t> definição, complexidade e aplicação em problemas.</a:t>
            </a:r>
          </a:p>
          <a:p>
            <a:pPr marL="457200" lvl="3"/>
            <a:r>
              <a:rPr lang="pt-BR" dirty="0" smtClean="0"/>
              <a:t>	</a:t>
            </a:r>
            <a:r>
              <a:rPr lang="pt-BR" i="1" dirty="0" smtClean="0"/>
              <a:t>Responsabilidade</a:t>
            </a:r>
            <a:r>
              <a:rPr lang="pt-BR" dirty="0" smtClean="0"/>
              <a:t>: Érico </a:t>
            </a:r>
            <a:r>
              <a:rPr lang="pt-BR" dirty="0" err="1" smtClean="0"/>
              <a:t>Grehs</a:t>
            </a:r>
            <a:endParaRPr lang="pt-BR" dirty="0" smtClean="0"/>
          </a:p>
          <a:p>
            <a:pPr marL="457200" lvl="3"/>
            <a:r>
              <a:rPr lang="pt-BR" dirty="0" smtClean="0"/>
              <a:t>	</a:t>
            </a:r>
            <a:r>
              <a:rPr lang="pt-BR" i="1" dirty="0" smtClean="0"/>
              <a:t>Evento:</a:t>
            </a:r>
            <a:r>
              <a:rPr lang="pt-BR" dirty="0" smtClean="0"/>
              <a:t> CIC 2013    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Primeira versão: 10/09</a:t>
            </a:r>
          </a:p>
          <a:p>
            <a:pPr marL="457200" lvl="3"/>
            <a:endParaRPr lang="pt-BR" dirty="0" smtClean="0">
              <a:solidFill>
                <a:srgbClr val="FF0000"/>
              </a:solidFill>
            </a:endParaRPr>
          </a:p>
          <a:p>
            <a:pPr marL="457200" lvl="3" indent="-457200">
              <a:buFontTx/>
              <a:buChar char="-"/>
            </a:pPr>
            <a:r>
              <a:rPr lang="pt-BR" b="1" dirty="0" smtClean="0"/>
              <a:t>Análise da qualidade dos intervalos: </a:t>
            </a:r>
            <a:r>
              <a:rPr lang="pt-BR" dirty="0" smtClean="0"/>
              <a:t> erros nos indicadores estatísticos.</a:t>
            </a:r>
          </a:p>
          <a:p>
            <a:pPr marL="457200" lvl="3" indent="-457200"/>
            <a:r>
              <a:rPr lang="pt-BR" dirty="0" smtClean="0"/>
              <a:t>		</a:t>
            </a:r>
            <a:r>
              <a:rPr lang="pt-BR" i="1" dirty="0" smtClean="0"/>
              <a:t>Responsabilidade: </a:t>
            </a:r>
            <a:r>
              <a:rPr lang="pt-BR" dirty="0" smtClean="0"/>
              <a:t>Maurício, Lucas, </a:t>
            </a:r>
            <a:r>
              <a:rPr lang="pt-BR" dirty="0" err="1" smtClean="0"/>
              <a:t>Mariline</a:t>
            </a:r>
            <a:r>
              <a:rPr lang="pt-BR" dirty="0" smtClean="0"/>
              <a:t> e Érico</a:t>
            </a: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Pesquisa </a:t>
            </a:r>
            <a:r>
              <a:rPr lang="pt-BR" sz="2400" b="1" dirty="0" smtClean="0">
                <a:sym typeface="Wingdings"/>
              </a:rPr>
              <a:t>a ser realizada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1071546"/>
            <a:ext cx="79296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smtClean="0"/>
              <a:t>Distribuição de Probabilidade</a:t>
            </a: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Tx/>
              <a:buChar char="-"/>
            </a:pPr>
            <a:r>
              <a:rPr lang="pt-BR" b="1" dirty="0" smtClean="0"/>
              <a:t>Simpson Intervalar</a:t>
            </a:r>
            <a:r>
              <a:rPr lang="pt-BR" b="1" dirty="0" smtClean="0"/>
              <a:t>: </a:t>
            </a:r>
            <a:r>
              <a:rPr lang="pt-BR" dirty="0" smtClean="0"/>
              <a:t>Solução da Exponencial e </a:t>
            </a:r>
            <a:r>
              <a:rPr lang="pt-BR" dirty="0" err="1" smtClean="0"/>
              <a:t>Pareto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	</a:t>
            </a:r>
            <a:r>
              <a:rPr lang="pt-BR" i="1" dirty="0" smtClean="0"/>
              <a:t>Responsabilidade:</a:t>
            </a:r>
            <a:r>
              <a:rPr lang="pt-BR" dirty="0" smtClean="0"/>
              <a:t> Alice </a:t>
            </a:r>
          </a:p>
          <a:p>
            <a:r>
              <a:rPr lang="pt-BR" dirty="0" smtClean="0"/>
              <a:t>	</a:t>
            </a:r>
            <a:r>
              <a:rPr lang="pt-BR" i="1" dirty="0" smtClean="0"/>
              <a:t>Evento</a:t>
            </a:r>
            <a:r>
              <a:rPr lang="pt-BR" dirty="0" smtClean="0"/>
              <a:t>:</a:t>
            </a:r>
            <a:r>
              <a:rPr lang="pt-BR" dirty="0" err="1" smtClean="0"/>
              <a:t>ENPOs</a:t>
            </a:r>
            <a:r>
              <a:rPr lang="pt-BR" dirty="0" smtClean="0"/>
              <a:t>-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Primeira versão: 09/09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/>
              <a:t> Revista RCA –</a:t>
            </a:r>
            <a:r>
              <a:rPr lang="pt-BR" dirty="0" smtClean="0">
                <a:solidFill>
                  <a:srgbClr val="FF0000"/>
                </a:solidFill>
              </a:rPr>
              <a:t>Primeira versão: 20/09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b="1" dirty="0" smtClean="0"/>
              <a:t>Implementação das distribuições Normal, Uniforme, Exponencial, </a:t>
            </a:r>
            <a:r>
              <a:rPr lang="pt-BR" b="1" dirty="0" err="1" smtClean="0"/>
              <a:t>Pareto</a:t>
            </a:r>
            <a:r>
              <a:rPr lang="pt-BR" b="1" dirty="0" smtClean="0"/>
              <a:t> e Gama: </a:t>
            </a:r>
            <a:r>
              <a:rPr lang="pt-BR" dirty="0" smtClean="0"/>
              <a:t>implementar no ambiente intervalar adotado.</a:t>
            </a:r>
          </a:p>
          <a:p>
            <a:pPr lvl="2"/>
            <a:r>
              <a:rPr lang="pt-BR" i="1" dirty="0" smtClean="0"/>
              <a:t>Responsabilidade</a:t>
            </a:r>
            <a:r>
              <a:rPr lang="pt-BR" dirty="0" smtClean="0"/>
              <a:t>: Alice e Maurício  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Prazo: 30/09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endParaRPr lang="pt-BR" dirty="0"/>
          </a:p>
          <a:p>
            <a:pPr marL="0" lvl="2">
              <a:buFontTx/>
              <a:buChar char="-"/>
            </a:pPr>
            <a:r>
              <a:rPr lang="pt-BR" b="1" dirty="0" smtClean="0"/>
              <a:t>Análise da qualidade dos intervalos </a:t>
            </a:r>
            <a:r>
              <a:rPr lang="pt-BR" b="1" dirty="0" err="1" smtClean="0"/>
              <a:t>encapsuladores</a:t>
            </a:r>
            <a:r>
              <a:rPr lang="pt-BR" b="1" dirty="0" smtClean="0"/>
              <a:t> das distribuições: </a:t>
            </a:r>
            <a:r>
              <a:rPr lang="pt-BR" dirty="0" smtClean="0"/>
              <a:t> cálculo do erro.</a:t>
            </a:r>
          </a:p>
          <a:p>
            <a:pPr marL="0" lvl="2"/>
            <a:r>
              <a:rPr lang="pt-BR" dirty="0" smtClean="0"/>
              <a:t>	</a:t>
            </a:r>
            <a:r>
              <a:rPr lang="pt-BR" i="1" dirty="0" smtClean="0"/>
              <a:t>Responsabilidade:</a:t>
            </a:r>
            <a:r>
              <a:rPr lang="pt-BR" dirty="0" smtClean="0"/>
              <a:t> Alice</a:t>
            </a:r>
          </a:p>
          <a:p>
            <a:pPr marL="0" lvl="2"/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Prazo: 10/10</a:t>
            </a:r>
            <a:endParaRPr lang="pt-BR" dirty="0" smtClean="0">
              <a:solidFill>
                <a:srgbClr val="FF0000"/>
              </a:solidFill>
            </a:endParaRPr>
          </a:p>
          <a:p>
            <a:pPr marL="0" lvl="2">
              <a:buFontTx/>
              <a:buChar char="-"/>
            </a:pPr>
            <a:r>
              <a:rPr lang="pt-BR" b="1" dirty="0" smtClean="0"/>
              <a:t>Aplicações em problemas das distribuições:</a:t>
            </a:r>
            <a:r>
              <a:rPr lang="pt-BR" dirty="0" smtClean="0"/>
              <a:t> teste no ambiente, comparação com o real</a:t>
            </a:r>
          </a:p>
          <a:p>
            <a:pPr marL="457200" lvl="3"/>
            <a:r>
              <a:rPr lang="pt-BR" dirty="0" smtClean="0"/>
              <a:t>	</a:t>
            </a:r>
            <a:r>
              <a:rPr lang="pt-BR" i="1" dirty="0" smtClean="0"/>
              <a:t>Responsabilidade:</a:t>
            </a:r>
            <a:r>
              <a:rPr lang="pt-BR" dirty="0" smtClean="0"/>
              <a:t> Alice e Maurício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</a:t>
            </a:r>
            <a:r>
              <a:rPr lang="pt-BR" sz="2400" b="1" dirty="0" smtClean="0"/>
              <a:t>Objetivos e Metas: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1472" y="1357298"/>
            <a:ext cx="8072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Redefinir </a:t>
            </a:r>
            <a:r>
              <a:rPr lang="pt-BR" sz="2400" b="1" dirty="0"/>
              <a:t>a Teoria da Estatística em termos </a:t>
            </a:r>
            <a:r>
              <a:rPr lang="pt-BR" sz="2400" b="1" dirty="0" smtClean="0"/>
              <a:t>intervalares: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/>
              <a:t>	</a:t>
            </a:r>
            <a:r>
              <a:rPr lang="pt-BR" sz="2400" b="1" dirty="0" smtClean="0"/>
              <a:t>- Teoria </a:t>
            </a:r>
            <a:r>
              <a:rPr lang="pt-BR" sz="2400" b="1" dirty="0"/>
              <a:t>da Amostragem, considerando indicadores estatísticos descritivos, Variáveis Aleatórias contínuas e </a:t>
            </a:r>
            <a:r>
              <a:rPr lang="pt-BR" sz="2400" b="1" dirty="0" smtClean="0"/>
              <a:t>discretas;</a:t>
            </a:r>
          </a:p>
          <a:p>
            <a:pPr algn="just"/>
            <a:r>
              <a:rPr lang="pt-BR" sz="2400" b="1" dirty="0" smtClean="0"/>
              <a:t>	- Teoria </a:t>
            </a:r>
            <a:r>
              <a:rPr lang="pt-BR" sz="2400" b="1" dirty="0"/>
              <a:t>de Distribuições de Probabilidades, englobando as funções de distribuições da Normal, Uniforme, Exponencial, Gama e </a:t>
            </a:r>
            <a:r>
              <a:rPr lang="pt-BR" sz="2400" b="1" dirty="0" err="1"/>
              <a:t>Pareto</a:t>
            </a:r>
            <a:r>
              <a:rPr lang="pt-BR" sz="2400" b="1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428596" y="1214422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*Determinar </a:t>
            </a:r>
            <a:r>
              <a:rPr lang="pt-BR" sz="2000" b="1" dirty="0"/>
              <a:t>uma abordagem intervalar para</a:t>
            </a:r>
            <a:r>
              <a:rPr lang="pt-BR" sz="2000" b="1" dirty="0" smtClean="0"/>
              <a:t>:</a:t>
            </a:r>
          </a:p>
          <a:p>
            <a:pPr algn="just"/>
            <a:r>
              <a:rPr lang="pt-BR" sz="2000" b="1" dirty="0" smtClean="0"/>
              <a:t> </a:t>
            </a:r>
            <a:r>
              <a:rPr lang="pt-BR" sz="2000" b="1" dirty="0"/>
              <a:t>i) Teoria da Amostragem enfatizando redefinições em população e amostras, estatísticas amostrais, distribuições amostrais, variância amostral</a:t>
            </a:r>
            <a:r>
              <a:rPr lang="pt-BR" sz="2000" b="1" dirty="0" smtClean="0"/>
              <a:t>;</a:t>
            </a:r>
          </a:p>
          <a:p>
            <a:pPr algn="just"/>
            <a:r>
              <a:rPr lang="pt-BR" sz="2000" b="1" dirty="0" smtClean="0"/>
              <a:t> </a:t>
            </a:r>
            <a:r>
              <a:rPr lang="pt-BR" sz="2000" b="1" dirty="0"/>
              <a:t>ii) </a:t>
            </a:r>
            <a:r>
              <a:rPr lang="pt-BR" sz="2000" b="1" dirty="0" smtClean="0"/>
              <a:t>Variáveis </a:t>
            </a:r>
            <a:r>
              <a:rPr lang="pt-BR" sz="2000" b="1" dirty="0"/>
              <a:t>aleatórias contínuas/discretas e distribuições de probabilidade como Normal, Uniforme, Exponencial, Gama e </a:t>
            </a:r>
            <a:r>
              <a:rPr lang="pt-BR" sz="2000" b="1" dirty="0" err="1"/>
              <a:t>Pareto</a:t>
            </a:r>
            <a:r>
              <a:rPr lang="pt-BR" sz="2000" b="1" dirty="0" smtClean="0"/>
              <a:t>;</a:t>
            </a:r>
          </a:p>
          <a:p>
            <a:pPr algn="just"/>
            <a:r>
              <a:rPr lang="pt-BR" sz="2000" b="1" dirty="0" smtClean="0"/>
              <a:t> </a:t>
            </a:r>
            <a:r>
              <a:rPr lang="pt-BR" sz="2000" b="1" dirty="0"/>
              <a:t>iii) E</a:t>
            </a:r>
            <a:r>
              <a:rPr lang="pt-BR" sz="2000" b="1" dirty="0" smtClean="0"/>
              <a:t>sperança </a:t>
            </a:r>
            <a:r>
              <a:rPr lang="pt-BR" sz="2000" b="1" dirty="0"/>
              <a:t>matemática em termos de problemas intervalares, considerando aritmética intervalar e extensão intervalar;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</a:t>
            </a:r>
            <a:r>
              <a:rPr lang="pt-BR" sz="2400" b="1" dirty="0" smtClean="0"/>
              <a:t>Objetivos Específicos: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034" y="4000504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 hangingPunct="0"/>
            <a:r>
              <a:rPr lang="pt-BR" b="1" dirty="0" smtClean="0"/>
              <a:t>*Definir </a:t>
            </a:r>
            <a:r>
              <a:rPr lang="pt-BR" b="1" dirty="0"/>
              <a:t>uma forma de representação dos valores reais em valores intervalares, de tal modo que garanta a qualidade de aproximação nos intervalos solução em relação à resposta real exata; </a:t>
            </a:r>
          </a:p>
          <a:p>
            <a:pPr algn="just"/>
            <a:r>
              <a:rPr lang="pt-BR" b="1" dirty="0"/>
              <a:t> </a:t>
            </a:r>
          </a:p>
          <a:p>
            <a:pPr lvl="0" algn="just"/>
            <a:r>
              <a:rPr lang="pt-BR" b="1" dirty="0" smtClean="0"/>
              <a:t>*Definir </a:t>
            </a:r>
            <a:r>
              <a:rPr lang="pt-BR" b="1" dirty="0"/>
              <a:t>um novo problema, para cada indicador estatístico da teoria da amostragem, através da definição do domínio intervalar de funções intervalares com variáveis intervalares, considerando a extensão intervalar como método de resolução;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357158" y="1214422"/>
            <a:ext cx="85011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 smtClean="0"/>
              <a:t>*Propor </a:t>
            </a:r>
            <a:r>
              <a:rPr lang="pt-BR" sz="2000" b="1" dirty="0"/>
              <a:t>algoritmos para a solução dos problemas de computar os intervalos para os indicadores amostrais e variáveis aleatórias das distribuições de probabilidades com entradas intervalares. Tais algoritmos devem utilizar a aritmética intervalar definida por Moore </a:t>
            </a:r>
            <a:r>
              <a:rPr lang="pt-BR" sz="2000" b="1" dirty="0" smtClean="0"/>
              <a:t>e </a:t>
            </a:r>
            <a:r>
              <a:rPr lang="pt-BR" sz="2000" b="1" dirty="0"/>
              <a:t>a extensão </a:t>
            </a:r>
            <a:r>
              <a:rPr lang="pt-BR" sz="2000" b="1" dirty="0" smtClean="0"/>
              <a:t>intervalar;</a:t>
            </a:r>
            <a:endParaRPr lang="pt-BR" sz="2000" b="1" dirty="0"/>
          </a:p>
          <a:p>
            <a:pPr algn="just" hangingPunct="0"/>
            <a:r>
              <a:rPr lang="pt-BR" sz="2000" b="1" dirty="0"/>
              <a:t> </a:t>
            </a:r>
          </a:p>
          <a:p>
            <a:pPr lvl="0" algn="just"/>
            <a:r>
              <a:rPr lang="pt-BR" sz="2000" b="1" dirty="0" smtClean="0"/>
              <a:t>*Analisar </a:t>
            </a:r>
            <a:r>
              <a:rPr lang="pt-BR" sz="2000" b="1" dirty="0"/>
              <a:t>a complexidade computacional dos problemas de computar valores da teoria da amostragem, distribuições de probabilidades e esperança matemática com entradas intervalares, a fim de obter uma classificação quanto à classe de complexidade destes </a:t>
            </a:r>
            <a:r>
              <a:rPr lang="pt-BR" sz="2000" b="1" dirty="0" smtClean="0"/>
              <a:t>problemas;</a:t>
            </a:r>
          </a:p>
          <a:p>
            <a:pPr lvl="0" algn="just"/>
            <a:endParaRPr lang="pt-BR" sz="2000" b="1" dirty="0"/>
          </a:p>
          <a:p>
            <a:pPr algn="just"/>
            <a:r>
              <a:rPr lang="pt-BR" sz="2000" b="1" dirty="0" smtClean="0"/>
              <a:t>*Reclassificar</a:t>
            </a:r>
            <a:r>
              <a:rPr lang="pt-BR" sz="2000" b="1" dirty="0"/>
              <a:t>, quanto à classe de complexidade, os problemas da teoria estatística com entradas intervalares, principalmente problemas pertencentes à classe </a:t>
            </a:r>
            <a:r>
              <a:rPr lang="pt-BR" sz="2000" b="1" dirty="0" err="1"/>
              <a:t>NP-Difícil</a:t>
            </a:r>
            <a:r>
              <a:rPr lang="pt-BR" sz="2000" b="1" dirty="0"/>
              <a:t>, classificados com entradas e variáveis reais;</a:t>
            </a:r>
          </a:p>
          <a:p>
            <a:pPr lvl="0" algn="just"/>
            <a:endParaRPr lang="pt-BR" sz="2000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</a:t>
            </a:r>
            <a:r>
              <a:rPr lang="pt-BR" sz="2400" b="1" dirty="0" smtClean="0"/>
              <a:t>Objetivos Específicos: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</a:t>
            </a:r>
            <a:r>
              <a:rPr lang="pt-BR" sz="2400" b="1" dirty="0" smtClean="0"/>
              <a:t>Objetivos Específicos: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357298"/>
            <a:ext cx="80010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 smtClean="0"/>
              <a:t>*Mostrar</a:t>
            </a:r>
            <a:r>
              <a:rPr lang="pt-BR" sz="2000" b="1" dirty="0"/>
              <a:t>, através de exemplos de cálculos intervalares usando sistema de ponto flutuante, arredondamento direcionado [7] e extensão intervalar, a qualidade dos intervalos solução;</a:t>
            </a:r>
          </a:p>
          <a:p>
            <a:pPr algn="just" hangingPunct="0"/>
            <a:r>
              <a:rPr lang="en-US" sz="2000" b="1" dirty="0"/>
              <a:t> </a:t>
            </a:r>
            <a:endParaRPr lang="pt-BR" sz="2000" b="1" dirty="0"/>
          </a:p>
          <a:p>
            <a:pPr lvl="0" algn="just"/>
            <a:r>
              <a:rPr lang="pt-BR" sz="2000" b="1" dirty="0" smtClean="0"/>
              <a:t>*Realizar </a:t>
            </a:r>
            <a:r>
              <a:rPr lang="pt-BR" sz="2000" b="1" dirty="0"/>
              <a:t>análise intervalar dos intervalos solução considerando a qualidade, aproximação e </a:t>
            </a:r>
            <a:r>
              <a:rPr lang="pt-BR" sz="2000" b="1" dirty="0" err="1"/>
              <a:t>otimalidade</a:t>
            </a:r>
            <a:r>
              <a:rPr lang="pt-BR" sz="2000" b="1" dirty="0"/>
              <a:t>;</a:t>
            </a:r>
          </a:p>
          <a:p>
            <a:pPr algn="just" hangingPunct="0"/>
            <a:r>
              <a:rPr lang="pt-BR" sz="2000" b="1" dirty="0"/>
              <a:t> </a:t>
            </a:r>
          </a:p>
          <a:p>
            <a:pPr lvl="0" algn="just"/>
            <a:r>
              <a:rPr lang="pt-BR" sz="2000" b="1" dirty="0" smtClean="0"/>
              <a:t>*Implementar </a:t>
            </a:r>
            <a:r>
              <a:rPr lang="pt-BR" sz="2000" b="1" dirty="0"/>
              <a:t>indicadores amostrais e as variáveis aleatórias em XSC, </a:t>
            </a:r>
            <a:r>
              <a:rPr lang="pt-BR" sz="2000" b="1" dirty="0" err="1"/>
              <a:t>IntLab</a:t>
            </a:r>
            <a:r>
              <a:rPr lang="pt-BR" sz="2000" b="1" dirty="0"/>
              <a:t>, </a:t>
            </a:r>
            <a:r>
              <a:rPr lang="pt-BR" sz="2000" b="1" dirty="0" err="1"/>
              <a:t>Maple</a:t>
            </a:r>
            <a:r>
              <a:rPr lang="pt-BR" sz="2000" b="1" dirty="0"/>
              <a:t> Intervalar e </a:t>
            </a:r>
            <a:r>
              <a:rPr lang="pt-BR" sz="2000" b="1" dirty="0" err="1"/>
              <a:t>IntPy</a:t>
            </a:r>
            <a:r>
              <a:rPr lang="pt-BR" sz="2000" b="1" dirty="0"/>
              <a:t>, verificando o tempo de processamento, o custo computacional e a complexidade de espaço na computação intervalar nestes ambientes;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</a:t>
            </a:r>
            <a:r>
              <a:rPr lang="pt-BR" sz="2400" b="1" dirty="0" smtClean="0"/>
              <a:t>Objetivos Específicos: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285860"/>
            <a:ext cx="80010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 smtClean="0"/>
              <a:t>*Definido </a:t>
            </a:r>
            <a:r>
              <a:rPr lang="pt-BR" sz="2000" b="1" dirty="0"/>
              <a:t>o programa intervalar a ser adotado, deseja-se desenvolver um pacote com operações da Teoria Estatística considerando todos os indicadores estatísticos intervalares e todas as funções de distribuição de probabilidades;</a:t>
            </a:r>
          </a:p>
          <a:p>
            <a:pPr algn="just" hangingPunct="0"/>
            <a:r>
              <a:rPr lang="pt-BR" sz="2000" b="1" dirty="0"/>
              <a:t> </a:t>
            </a:r>
          </a:p>
          <a:p>
            <a:pPr lvl="0" algn="just"/>
            <a:r>
              <a:rPr lang="pt-BR" sz="2000" b="1" dirty="0" smtClean="0"/>
              <a:t>*Para </a:t>
            </a:r>
            <a:r>
              <a:rPr lang="pt-BR" sz="2000" b="1" dirty="0"/>
              <a:t>a variável aleatória </a:t>
            </a:r>
            <a:r>
              <a:rPr lang="pt-BR" sz="2000" b="1" dirty="0" err="1"/>
              <a:t>Pareto</a:t>
            </a:r>
            <a:r>
              <a:rPr lang="pt-BR" sz="2000" b="1" dirty="0"/>
              <a:t>, encontrar extensão intervalar, considerando intervalos nos parâmetros e utilizar a extensão proposta em problemas de rede;</a:t>
            </a:r>
          </a:p>
          <a:p>
            <a:pPr algn="just" hangingPunct="0"/>
            <a:r>
              <a:rPr lang="pt-BR" sz="2000" b="1" dirty="0"/>
              <a:t> </a:t>
            </a:r>
          </a:p>
          <a:p>
            <a:pPr lvl="0" algn="just"/>
            <a:r>
              <a:rPr lang="pt-BR" sz="2000" b="1" dirty="0" smtClean="0"/>
              <a:t>*Testar </a:t>
            </a:r>
            <a:r>
              <a:rPr lang="pt-BR" sz="2000" b="1" dirty="0"/>
              <a:t>e aplicar a Teoria Estatística Intervalar em diversos problemas práticos, nas diversas áreas do conhecimento.          </a:t>
            </a:r>
          </a:p>
          <a:p>
            <a:pPr algn="just"/>
            <a:r>
              <a:rPr lang="pt-BR" sz="2000" b="1" dirty="0"/>
              <a:t> 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51927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71472" y="1428736"/>
            <a:ext cx="80724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ym typeface="Wingdings"/>
              </a:rPr>
              <a:t></a:t>
            </a:r>
            <a:r>
              <a:rPr lang="pt-BR" sz="2400" b="1" dirty="0" smtClean="0"/>
              <a:t>Tornar viável a computação dos indicadores estatísticos e variáveis aleatórias através da computação intervalar, os quais não eram </a:t>
            </a:r>
            <a:r>
              <a:rPr lang="pt-BR" sz="2400" b="1" dirty="0" smtClean="0"/>
              <a:t>possíveis </a:t>
            </a:r>
            <a:r>
              <a:rPr lang="pt-BR" sz="2400" b="1" dirty="0" smtClean="0"/>
              <a:t>de serem calculados devido os resultados de </a:t>
            </a:r>
            <a:r>
              <a:rPr lang="pt-BR" sz="2400" b="1" dirty="0" err="1" smtClean="0"/>
              <a:t>NP-dificuldade</a:t>
            </a:r>
            <a:r>
              <a:rPr lang="pt-BR" sz="2400" b="1" dirty="0" smtClean="0"/>
              <a:t> apresentados na bibliografia pesquisada.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Meta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643314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ym typeface="Wingdings"/>
              </a:rPr>
              <a:t> </a:t>
            </a:r>
            <a:r>
              <a:rPr lang="pt-BR" sz="2400" b="1" dirty="0" smtClean="0"/>
              <a:t>O </a:t>
            </a:r>
            <a:r>
              <a:rPr lang="pt-BR" sz="2400" b="1" dirty="0"/>
              <a:t>projeto possui como principal desafio a redefinição da Teoria Estatística em termos intervalares, ou seja, tornar possível e confiável a computação intervalar dos principais indicadores amostrais estatísticos e das variáveis aleatórias das distribuições de probabilidade, além de formalizar a esperança matemática com entradas intervalares.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Pesquisa realizada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1071546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b="1" dirty="0" smtClean="0"/>
              <a:t>Análise Numérica dos Indicadores Estatísticos Descritivos Intervalares</a:t>
            </a:r>
          </a:p>
          <a:p>
            <a:r>
              <a:rPr lang="pt-BR" b="1" dirty="0" smtClean="0"/>
              <a:t>CIC 2012.</a:t>
            </a:r>
          </a:p>
          <a:p>
            <a:pPr algn="just"/>
            <a:r>
              <a:rPr lang="pt-BR" b="1" dirty="0" smtClean="0"/>
              <a:t>Resumo: </a:t>
            </a:r>
            <a:r>
              <a:rPr lang="pt-BR" dirty="0" smtClean="0"/>
              <a:t>Analisar </a:t>
            </a:r>
            <a:r>
              <a:rPr lang="pt-BR" dirty="0"/>
              <a:t>a qualidade dos intervalos dos indicadores estatísticos intervalares Média, Variância, Desvio Padrão, Coeficiente de Variação, Covariância e Coeficiente de Correlação em três diferentes ambientes intervalares: XSC (</a:t>
            </a:r>
            <a:r>
              <a:rPr lang="pt-BR" i="1" dirty="0" err="1"/>
              <a:t>eXtended</a:t>
            </a:r>
            <a:r>
              <a:rPr lang="pt-BR" i="1" dirty="0"/>
              <a:t> for </a:t>
            </a:r>
            <a:r>
              <a:rPr lang="pt-BR" i="1" dirty="0" err="1"/>
              <a:t>Scientific</a:t>
            </a:r>
            <a:r>
              <a:rPr lang="pt-BR" i="1" dirty="0"/>
              <a:t> </a:t>
            </a:r>
            <a:r>
              <a:rPr lang="pt-BR" i="1" dirty="0" err="1"/>
              <a:t>Computation</a:t>
            </a:r>
            <a:r>
              <a:rPr lang="pt-BR" dirty="0"/>
              <a:t>), </a:t>
            </a:r>
            <a:r>
              <a:rPr lang="pt-BR" dirty="0" err="1"/>
              <a:t>Maple</a:t>
            </a:r>
            <a:r>
              <a:rPr lang="pt-BR" dirty="0"/>
              <a:t> Intervalar e </a:t>
            </a:r>
            <a:r>
              <a:rPr lang="pt-BR" dirty="0" err="1"/>
              <a:t>IntLab</a:t>
            </a:r>
            <a:r>
              <a:rPr lang="pt-BR" dirty="0"/>
              <a:t>, os quais possibilitam a programação utilizando operações definidas na matemática intervalar (MOORE, 1966). Através da aplicação dos cálculos dos erros Absoluto e Relativos nos intervalos solução, verifica-se a qualidade do intervalo e define-se qual dos ambientes retorna um melhor resultado.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4348" y="4286256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/>
              <a:t>Análise de Ambientes Intervalares através da computação dos Indicadores Estatísticos Descritivos </a:t>
            </a:r>
            <a:r>
              <a:rPr lang="pt-BR" b="1" dirty="0" smtClean="0"/>
              <a:t>Intervalares  </a:t>
            </a:r>
            <a:r>
              <a:rPr lang="pt-BR" b="1" dirty="0" smtClean="0">
                <a:solidFill>
                  <a:srgbClr val="FF0000"/>
                </a:solidFill>
              </a:rPr>
              <a:t>Submeter para CIC 2013</a:t>
            </a:r>
            <a:endParaRPr lang="pt-BR" b="1" dirty="0"/>
          </a:p>
          <a:p>
            <a:r>
              <a:rPr lang="pt-BR" b="1" dirty="0" smtClean="0"/>
              <a:t>SPC 2012.</a:t>
            </a:r>
          </a:p>
          <a:p>
            <a:pPr algn="just"/>
            <a:r>
              <a:rPr lang="pt-BR" b="1" dirty="0" smtClean="0"/>
              <a:t>Resumo: </a:t>
            </a:r>
            <a:r>
              <a:rPr lang="pt-BR" dirty="0" smtClean="0"/>
              <a:t>Analisar </a:t>
            </a:r>
            <a:r>
              <a:rPr lang="pt-BR" dirty="0"/>
              <a:t>ambientes intervalares para, posteriormente, um ser adotado em futuros cálculos intervalares necessários para soluções de problemas com entradas intervalares. A análise considerará o tempo de execução e a exatidão dos intervalos solução dos indicadores estatísticos descritivos Média, Variância, Desvio Padrão, Covariância e Coeficiente de Correlação.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311729"/>
            <a:ext cx="9144000" cy="748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ym typeface="Wingdings"/>
              </a:rPr>
              <a:t>Pesquisa realizada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1071546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b="1" dirty="0"/>
              <a:t>A Complexidade Computacional dos Problemas </a:t>
            </a:r>
            <a:r>
              <a:rPr lang="pt-BR" b="1" dirty="0" smtClean="0"/>
              <a:t>de Computar </a:t>
            </a:r>
            <a:r>
              <a:rPr lang="pt-BR" b="1" dirty="0"/>
              <a:t>Intervalos </a:t>
            </a:r>
            <a:r>
              <a:rPr lang="pt-BR" b="1" dirty="0" err="1"/>
              <a:t>Encapsuladores</a:t>
            </a:r>
            <a:r>
              <a:rPr lang="pt-BR" b="1" dirty="0"/>
              <a:t> para </a:t>
            </a:r>
            <a:r>
              <a:rPr lang="pt-BR" b="1" dirty="0" smtClean="0"/>
              <a:t>as Variáveis </a:t>
            </a:r>
            <a:r>
              <a:rPr lang="pt-BR" b="1" dirty="0" err="1" smtClean="0"/>
              <a:t>Aleatóias</a:t>
            </a:r>
            <a:r>
              <a:rPr lang="pt-BR" b="1" dirty="0" smtClean="0"/>
              <a:t> </a:t>
            </a:r>
            <a:r>
              <a:rPr lang="pt-BR" b="1" dirty="0"/>
              <a:t>Uniforme, Exponencial e </a:t>
            </a:r>
            <a:r>
              <a:rPr lang="pt-BR" b="1" dirty="0" err="1"/>
              <a:t>Pareto</a:t>
            </a:r>
            <a:r>
              <a:rPr lang="pt-BR" b="1" dirty="0"/>
              <a:t> </a:t>
            </a:r>
            <a:endParaRPr lang="pt-BR" b="1" dirty="0" smtClean="0"/>
          </a:p>
          <a:p>
            <a:pPr algn="just"/>
            <a:r>
              <a:rPr lang="pt-BR" b="1" dirty="0" smtClean="0"/>
              <a:t>CLEI 2012.</a:t>
            </a:r>
          </a:p>
          <a:p>
            <a:pPr algn="just"/>
            <a:r>
              <a:rPr lang="pt-BR" b="1" dirty="0" smtClean="0"/>
              <a:t>Resumo: </a:t>
            </a:r>
            <a:r>
              <a:rPr lang="pt-BR" dirty="0" smtClean="0"/>
              <a:t>Analisar a </a:t>
            </a:r>
            <a:r>
              <a:rPr lang="pt-BR" dirty="0"/>
              <a:t>complexidade computacional dos problemas de computar os</a:t>
            </a:r>
          </a:p>
          <a:p>
            <a:pPr algn="just"/>
            <a:r>
              <a:rPr lang="pt-BR" dirty="0"/>
              <a:t>intervalos </a:t>
            </a:r>
            <a:r>
              <a:rPr lang="pt-BR" dirty="0" err="1"/>
              <a:t>encapsuladores</a:t>
            </a:r>
            <a:r>
              <a:rPr lang="pt-BR" dirty="0"/>
              <a:t> para as </a:t>
            </a:r>
            <a:r>
              <a:rPr lang="pt-BR" dirty="0" smtClean="0"/>
              <a:t>variáveis aleatórias </a:t>
            </a:r>
            <a:r>
              <a:rPr lang="pt-BR" dirty="0"/>
              <a:t>Uniforme</a:t>
            </a:r>
            <a:r>
              <a:rPr lang="pt-BR" dirty="0" smtClean="0"/>
              <a:t>, Exponencial </a:t>
            </a:r>
            <a:r>
              <a:rPr lang="pt-BR" dirty="0"/>
              <a:t>e </a:t>
            </a:r>
            <a:r>
              <a:rPr lang="pt-BR" dirty="0" err="1"/>
              <a:t>Pareto</a:t>
            </a:r>
            <a:r>
              <a:rPr lang="pt-BR" dirty="0"/>
              <a:t>, mostrando que os algoritmos </a:t>
            </a:r>
            <a:r>
              <a:rPr lang="pt-BR" dirty="0" smtClean="0"/>
              <a:t>intervalares apresentam </a:t>
            </a:r>
            <a:r>
              <a:rPr lang="pt-BR" dirty="0"/>
              <a:t>complexidade linear, o que, juntamente com </a:t>
            </a:r>
            <a:r>
              <a:rPr lang="pt-BR" dirty="0" smtClean="0"/>
              <a:t>a segurança </a:t>
            </a:r>
            <a:r>
              <a:rPr lang="pt-BR" dirty="0"/>
              <a:t>que a </a:t>
            </a:r>
            <a:r>
              <a:rPr lang="pt-BR" dirty="0" smtClean="0"/>
              <a:t>matemática </a:t>
            </a:r>
            <a:r>
              <a:rPr lang="pt-BR" dirty="0"/>
              <a:t>intervalar traz, torna o uso </a:t>
            </a:r>
            <a:r>
              <a:rPr lang="pt-BR" dirty="0" smtClean="0"/>
              <a:t>de intervalos </a:t>
            </a:r>
            <a:r>
              <a:rPr lang="pt-BR" dirty="0"/>
              <a:t>ainda mais </a:t>
            </a:r>
            <a:r>
              <a:rPr lang="pt-BR" dirty="0" smtClean="0"/>
              <a:t>justificável</a:t>
            </a:r>
            <a:r>
              <a:rPr lang="pt-BR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4348" y="3500438"/>
            <a:ext cx="792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Extensão Intervalar das Variáveis Aleatórias Uniforme, Exponencial e </a:t>
            </a:r>
            <a:r>
              <a:rPr lang="pt-BR" b="1" dirty="0" err="1" smtClean="0"/>
              <a:t>Pareto</a:t>
            </a:r>
            <a:r>
              <a:rPr lang="pt-BR" b="1" dirty="0" smtClean="0"/>
              <a:t> em Tempo Linear </a:t>
            </a:r>
          </a:p>
          <a:p>
            <a:r>
              <a:rPr lang="pt-BR" b="1" dirty="0" smtClean="0"/>
              <a:t>ENPOS 2012.</a:t>
            </a:r>
          </a:p>
          <a:p>
            <a:pPr algn="just"/>
            <a:r>
              <a:rPr lang="pt-BR" b="1" dirty="0" smtClean="0"/>
              <a:t>Resumo: </a:t>
            </a:r>
            <a:r>
              <a:rPr lang="pt-BR" dirty="0"/>
              <a:t>realizar a análise da complexidade computacional dos problemas de computar intervalos </a:t>
            </a:r>
            <a:r>
              <a:rPr lang="pt-BR" dirty="0" err="1"/>
              <a:t>encapsuladores</a:t>
            </a:r>
            <a:r>
              <a:rPr lang="pt-BR" dirty="0"/>
              <a:t> para as variáveis aleatórias Uniforme, Exponencial e </a:t>
            </a:r>
            <a:r>
              <a:rPr lang="pt-BR" dirty="0" err="1"/>
              <a:t>Pareto</a:t>
            </a:r>
            <a:r>
              <a:rPr lang="pt-BR" dirty="0"/>
              <a:t>. Para tanto são analisados métodos e algoritmos </a:t>
            </a:r>
            <a:r>
              <a:rPr lang="pt-BR" dirty="0" smtClean="0"/>
              <a:t>intervalares, </a:t>
            </a:r>
            <a:r>
              <a:rPr lang="pt-BR" dirty="0"/>
              <a:t>baseados na matemática </a:t>
            </a:r>
            <a:r>
              <a:rPr lang="pt-BR" dirty="0" smtClean="0"/>
              <a:t>intervalar e </a:t>
            </a:r>
            <a:r>
              <a:rPr lang="pt-BR" dirty="0"/>
              <a:t>na aritmética de exatidão </a:t>
            </a:r>
            <a:r>
              <a:rPr lang="pt-BR" dirty="0" smtClean="0"/>
              <a:t>máxima, </a:t>
            </a:r>
            <a:r>
              <a:rPr lang="pt-BR" dirty="0"/>
              <a:t>que encapsulem probabilidades para as variáveis aleatórias Uniforme, Exponencial e </a:t>
            </a:r>
            <a:r>
              <a:rPr lang="pt-BR" dirty="0" err="1"/>
              <a:t>Pareto</a:t>
            </a:r>
            <a:r>
              <a:rPr lang="pt-BR" dirty="0"/>
              <a:t>. Para a Exponencial, o método proposto fundamenta-se em </a:t>
            </a:r>
            <a:r>
              <a:rPr lang="pt-BR" dirty="0" err="1"/>
              <a:t>Caprani</a:t>
            </a:r>
            <a:r>
              <a:rPr lang="pt-BR" dirty="0"/>
              <a:t> </a:t>
            </a:r>
            <a:r>
              <a:rPr lang="pt-BR" dirty="0" err="1"/>
              <a:t>et</a:t>
            </a:r>
            <a:r>
              <a:rPr lang="pt-BR" dirty="0"/>
              <a:t> al. (2002). Para as variáveis Uniforme e </a:t>
            </a:r>
            <a:r>
              <a:rPr lang="pt-BR" dirty="0" err="1"/>
              <a:t>Pareto</a:t>
            </a:r>
            <a:r>
              <a:rPr lang="pt-BR" dirty="0"/>
              <a:t> o intervalo </a:t>
            </a:r>
            <a:r>
              <a:rPr lang="pt-BR" dirty="0" err="1"/>
              <a:t>encapsulador</a:t>
            </a:r>
            <a:r>
              <a:rPr lang="pt-BR" dirty="0"/>
              <a:t> foi definido a partir da função densidade. A escolha das variáveis relaciona-se com questões de avaliação de desempenho.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862</Words>
  <Application>Microsoft Office PowerPoint</Application>
  <PresentationFormat>Apresentação na tela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  Universidade Federal de Pelotas-UFPel Centro Desenvolvimento Tecnológico-CDTec Programa de Pós-Graduação em Computação-PPGC Curso Ciência da Computação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Pelotas-UFPel Centro Desenvolvimento Tecnológico-CDTec Programa de Pós-Graduação em Computação-PPGC Curso Ciência da Computação Curso Engenharia de Computação</dc:title>
  <dc:creator>Aline</dc:creator>
  <cp:lastModifiedBy>Aline</cp:lastModifiedBy>
  <cp:revision>34</cp:revision>
  <dcterms:created xsi:type="dcterms:W3CDTF">2013-09-01T21:08:00Z</dcterms:created>
  <dcterms:modified xsi:type="dcterms:W3CDTF">2013-09-03T23:56:49Z</dcterms:modified>
</cp:coreProperties>
</file>