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4"/>
    <p:restoredTop sz="94643"/>
  </p:normalViewPr>
  <p:slideViewPr>
    <p:cSldViewPr snapToGrid="0" snapToObjects="1">
      <p:cViewPr>
        <p:scale>
          <a:sx n="82" d="100"/>
          <a:sy n="82" d="100"/>
        </p:scale>
        <p:origin x="306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4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4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3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9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4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49" y="5069541"/>
            <a:ext cx="4074459" cy="40744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199" y="370257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9183" y="72927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73823" y="2538657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916506"/>
            <a:ext cx="2608729" cy="26087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575" y="2916506"/>
            <a:ext cx="2608729" cy="26087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4923"/>
            <a:ext cx="6858000" cy="52993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3823" y="570653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097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77692" y="1069383"/>
            <a:ext cx="3502617" cy="7005235"/>
            <a:chOff x="1677692" y="759415"/>
            <a:chExt cx="3502617" cy="700523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7692" y="759415"/>
              <a:ext cx="3502617" cy="3502617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7692" y="4262033"/>
              <a:ext cx="3502617" cy="3502617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666427" y="70005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761" y="2756761"/>
            <a:ext cx="3630478" cy="36304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6427" y="700051"/>
            <a:ext cx="194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</a:t>
            </a:r>
            <a:r>
              <a:rPr lang="en-US" smtClean="0"/>
              <a:t>2-j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7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4656" y="139516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2-b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84" y="2381963"/>
            <a:ext cx="2428217" cy="24282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52282" y="206412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83194" y="206187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1.5 – 4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9921" y="494335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4 – 6.5 </a:t>
            </a:r>
            <a:r>
              <a:rPr lang="en-US" dirty="0" err="1" smtClean="0"/>
              <a:t>hr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684" y="2431211"/>
            <a:ext cx="2378969" cy="23789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72" y="5486400"/>
            <a:ext cx="2424867" cy="24248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868" y="5519825"/>
            <a:ext cx="2381785" cy="23817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06112" y="496362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6.5 – 9 </a:t>
            </a:r>
            <a:r>
              <a:rPr lang="en-US" dirty="0" err="1" smtClean="0"/>
              <a:t>hr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11" y="472698"/>
            <a:ext cx="4703736" cy="47037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18" y="4544878"/>
            <a:ext cx="4599122" cy="45991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9932" y="604434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932" y="120199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9932" y="4866465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1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6400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6908" y="75941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2-d</a:t>
            </a:r>
          </a:p>
        </p:txBody>
      </p:sp>
    </p:spTree>
    <p:extLst>
      <p:ext uri="{BB962C8B-B14F-4D97-AF65-F5344CB8AC3E}">
        <p14:creationId xmlns:p14="http://schemas.microsoft.com/office/powerpoint/2010/main" val="150047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55" y="2324746"/>
            <a:ext cx="4374581" cy="38277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93369" y="1270861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3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681" y="1487515"/>
            <a:ext cx="3924946" cy="39249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64681" y="650929"/>
            <a:ext cx="81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122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09" y="1518832"/>
            <a:ext cx="4750231" cy="47502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08868" y="697424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6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24" y="976178"/>
            <a:ext cx="5749871" cy="44430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6875" y="557939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2-h</a:t>
            </a:r>
          </a:p>
        </p:txBody>
      </p:sp>
    </p:spTree>
    <p:extLst>
      <p:ext uri="{BB962C8B-B14F-4D97-AF65-F5344CB8AC3E}">
        <p14:creationId xmlns:p14="http://schemas.microsoft.com/office/powerpoint/2010/main" val="94307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7700"/>
            <a:ext cx="6858000" cy="52993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0380" y="130185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5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1214</TotalTime>
  <Words>54</Words>
  <Application>Microsoft Macintosh PowerPoint</Application>
  <PresentationFormat>Letter Paper (8.5x11 in)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Chambers</dc:creator>
  <cp:lastModifiedBy>Michael Chambers</cp:lastModifiedBy>
  <cp:revision>13</cp:revision>
  <dcterms:created xsi:type="dcterms:W3CDTF">2015-08-07T02:04:10Z</dcterms:created>
  <dcterms:modified xsi:type="dcterms:W3CDTF">2015-08-07T22:19:10Z</dcterms:modified>
</cp:coreProperties>
</file>