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B549-1AB7-F54D-8041-FC07701C318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smtClean="0"/>
              <a:t>2-3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8130" y="278971"/>
            <a:ext cx="3641740" cy="8214101"/>
            <a:chOff x="1802253" y="278971"/>
            <a:chExt cx="3641740" cy="8214101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1" y="278971"/>
              <a:ext cx="3470485" cy="2815552"/>
              <a:chOff x="1751309" y="573439"/>
              <a:chExt cx="3470485" cy="281555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74" t="9460" r="10530" b="11168"/>
              <a:stretch/>
            </p:blipFill>
            <p:spPr>
              <a:xfrm>
                <a:off x="1901067" y="573439"/>
                <a:ext cx="3000787" cy="281555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751309" y="3187513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1914" y="2657987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02253" y="3509247"/>
              <a:ext cx="3641740" cy="2259853"/>
              <a:chOff x="1755759" y="3803715"/>
              <a:chExt cx="3641740" cy="2259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5" t="17813" r="7049" b="18479"/>
              <a:stretch/>
            </p:blipFill>
            <p:spPr>
              <a:xfrm>
                <a:off x="1940933" y="3803715"/>
                <a:ext cx="3136626" cy="2259853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755759" y="5862090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57619" y="5684606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28801" y="6183824"/>
              <a:ext cx="3443938" cy="2309248"/>
              <a:chOff x="1751309" y="6478292"/>
              <a:chExt cx="3443938" cy="23092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813" r="8094" b="17087"/>
              <a:stretch/>
            </p:blipFill>
            <p:spPr>
              <a:xfrm>
                <a:off x="1751309" y="6478292"/>
                <a:ext cx="3260113" cy="230924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751309" y="8586062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55367" y="8268374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4621" y="4377563"/>
            <a:ext cx="142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modENCODE</a:t>
            </a:r>
            <a:endParaRPr lang="en-US" sz="1400" dirty="0" smtClean="0"/>
          </a:p>
          <a:p>
            <a:r>
              <a:rPr lang="en-US" sz="1400" dirty="0" smtClean="0"/>
              <a:t>White Pre-Pupae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9053" y="16299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1.5 – 4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9053" y="437756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4 – 6.5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9053" y="705708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6.5 – 9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02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Macintosh PowerPoint</Application>
  <PresentationFormat>Letter Paper (8.5x11 in)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</cp:revision>
  <dcterms:created xsi:type="dcterms:W3CDTF">2015-09-02T01:57:45Z</dcterms:created>
  <dcterms:modified xsi:type="dcterms:W3CDTF">2015-09-02T01:58:22Z</dcterms:modified>
</cp:coreProperties>
</file>