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6291"/>
  </p:normalViewPr>
  <p:slideViewPr>
    <p:cSldViewPr snapToGrid="0" snapToObjects="1">
      <p:cViewPr>
        <p:scale>
          <a:sx n="163" d="100"/>
          <a:sy n="163" d="100"/>
        </p:scale>
        <p:origin x="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309360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48039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33333"/>
          <a:stretch/>
        </p:blipFill>
        <p:spPr>
          <a:xfrm>
            <a:off x="1445846" y="400538"/>
            <a:ext cx="4064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76</Words>
  <Application>Microsoft Macintosh PowerPoint</Application>
  <PresentationFormat>Letter Paper (8.5x11 in)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16</cp:revision>
  <cp:lastPrinted>2015-11-09T08:49:23Z</cp:lastPrinted>
  <dcterms:created xsi:type="dcterms:W3CDTF">2015-09-15T21:47:47Z</dcterms:created>
  <dcterms:modified xsi:type="dcterms:W3CDTF">2015-11-09T20:54:38Z</dcterms:modified>
</cp:coreProperties>
</file>