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C"/>
    <a:srgbClr val="81A75E"/>
    <a:srgbClr val="82E698"/>
    <a:srgbClr val="638961"/>
    <a:srgbClr val="47AC9E"/>
    <a:srgbClr val="89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6291"/>
  </p:normalViewPr>
  <p:slideViewPr>
    <p:cSldViewPr snapToGrid="0" snapToObjects="1">
      <p:cViewPr>
        <p:scale>
          <a:sx n="127" d="100"/>
          <a:sy n="127" d="100"/>
        </p:scale>
        <p:origin x="16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810C-8537-7C43-94D9-B55806CC4B23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DF96B-1157-E443-A6E7-453F341D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0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</a:p>
          <a:p>
            <a:r>
              <a:rPr lang="en-US" dirty="0" smtClean="0"/>
              <a:t>High</a:t>
            </a:r>
            <a:r>
              <a:rPr lang="en-US" baseline="0" dirty="0" smtClean="0"/>
              <a:t> accessibility</a:t>
            </a:r>
          </a:p>
          <a:p>
            <a:r>
              <a:rPr lang="en-US" baseline="0" dirty="0" smtClean="0"/>
              <a:t>HOT region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y-axis</a:t>
            </a:r>
          </a:p>
          <a:p>
            <a:r>
              <a:rPr lang="en-US" dirty="0" err="1" smtClean="0"/>
              <a:t>Zaret</a:t>
            </a:r>
            <a:r>
              <a:rPr lang="en-US" dirty="0" smtClean="0"/>
              <a:t> lab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62022-544B-4C4F-96A3-6045A2BA2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4CB-82DB-9D43-A1C1-666AB832DC68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F6A8-CA33-4747-894B-343E3329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81395" y="3204365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25164" y="2917765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10206" y="2940696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1105" y="3211250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6045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2936929" y="3161426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998781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759674" y="3123594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06426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Arc 57"/>
          <p:cNvSpPr/>
          <p:nvPr/>
        </p:nvSpPr>
        <p:spPr>
          <a:xfrm>
            <a:off x="4149418" y="2478336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082895" y="2935186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784247" y="2628724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798370" y="274007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98370" y="2740079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3220925" y="2100289"/>
            <a:ext cx="1772246" cy="648408"/>
            <a:chOff x="3573230" y="3124668"/>
            <a:chExt cx="1772246" cy="648408"/>
          </a:xfrm>
        </p:grpSpPr>
        <p:sp>
          <p:nvSpPr>
            <p:cNvPr id="71" name="Arc 70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>
            <a:off x="628650" y="5902886"/>
            <a:ext cx="2278780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572419" y="5616286"/>
            <a:ext cx="0" cy="3085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57461" y="5639217"/>
            <a:ext cx="30854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48360" y="5909771"/>
            <a:ext cx="1929025" cy="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90771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flipV="1">
            <a:off x="984184" y="5859947"/>
            <a:ext cx="567997" cy="858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046036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806929" y="5822115"/>
            <a:ext cx="200310" cy="1615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053681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1" name="Arc 90"/>
          <p:cNvSpPr/>
          <p:nvPr/>
        </p:nvSpPr>
        <p:spPr>
          <a:xfrm>
            <a:off x="2196673" y="5176857"/>
            <a:ext cx="1355250" cy="602321"/>
          </a:xfrm>
          <a:prstGeom prst="arc">
            <a:avLst>
              <a:gd name="adj1" fmla="val 10794464"/>
              <a:gd name="adj2" fmla="val 0"/>
            </a:avLst>
          </a:prstGeom>
          <a:ln w="25400" cap="sq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130150" y="5633707"/>
            <a:ext cx="276063" cy="27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31502" y="5327245"/>
            <a:ext cx="923531" cy="34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Co-R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45625" y="54386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845625" y="5438600"/>
            <a:ext cx="47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68180" y="4798810"/>
            <a:ext cx="1772246" cy="648408"/>
            <a:chOff x="3573230" y="3124668"/>
            <a:chExt cx="1772246" cy="648408"/>
          </a:xfrm>
        </p:grpSpPr>
        <p:sp>
          <p:nvSpPr>
            <p:cNvPr id="97" name="Arc 96"/>
            <p:cNvSpPr/>
            <p:nvPr/>
          </p:nvSpPr>
          <p:spPr>
            <a:xfrm>
              <a:off x="3573230" y="3124668"/>
              <a:ext cx="1639249" cy="648408"/>
            </a:xfrm>
            <a:prstGeom prst="arc">
              <a:avLst>
                <a:gd name="adj1" fmla="val 10794464"/>
                <a:gd name="adj2" fmla="val 21473582"/>
              </a:avLst>
            </a:prstGeom>
            <a:ln w="25400" cap="sq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5076205" y="3427597"/>
              <a:ext cx="269271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8" grpId="0" animBg="1"/>
      <p:bldP spid="66" grpId="0" animBg="1"/>
      <p:bldP spid="69" grpId="0" animBg="1"/>
      <p:bldP spid="70" grpId="0"/>
      <p:bldP spid="70" grpId="1"/>
      <p:bldP spid="76" grpId="0"/>
      <p:bldP spid="76" grpId="1"/>
      <p:bldP spid="76" grpId="2"/>
      <p:bldP spid="90" grpId="0" animBg="1"/>
      <p:bldP spid="91" grpId="0" animBg="1"/>
      <p:bldP spid="92" grpId="0" animBg="1"/>
      <p:bldP spid="93" grpId="0" animBg="1"/>
      <p:bldP spid="94" grpId="0"/>
      <p:bldP spid="94" grpId="1"/>
      <p:bldP spid="95" grpId="0"/>
      <p:bldP spid="95" grpId="1"/>
      <p:bldP spid="9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 </a:t>
            </a:r>
            <a:r>
              <a:rPr lang="en-US" dirty="0" err="1" smtClean="0"/>
              <a:t>colocalizes</a:t>
            </a:r>
            <a:r>
              <a:rPr lang="en-US" dirty="0" smtClean="0"/>
              <a:t> with multiple developmental factors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49787"/>
          <a:stretch/>
        </p:blipFill>
        <p:spPr>
          <a:xfrm>
            <a:off x="4404360" y="2582387"/>
            <a:ext cx="3139440" cy="31394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1761" b="49726"/>
          <a:stretch/>
        </p:blipFill>
        <p:spPr>
          <a:xfrm>
            <a:off x="914400" y="2582387"/>
            <a:ext cx="3139440" cy="2407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88185" b="1"/>
          <a:stretch/>
        </p:blipFill>
        <p:spPr>
          <a:xfrm>
            <a:off x="914400" y="4983163"/>
            <a:ext cx="3139440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373"/>
            <a:ext cx="7886700" cy="1325563"/>
          </a:xfrm>
        </p:spPr>
        <p:txBody>
          <a:bodyPr/>
          <a:lstStyle/>
          <a:p>
            <a:r>
              <a:rPr lang="en-US" dirty="0" smtClean="0"/>
              <a:t>Gro binding sites overlap many additional TFs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2" t="26087" b="1449"/>
          <a:stretch/>
        </p:blipFill>
        <p:spPr>
          <a:xfrm>
            <a:off x="2303396" y="1359975"/>
            <a:ext cx="5078895" cy="4969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0925" y="5971900"/>
            <a:ext cx="285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Gro</a:t>
            </a:r>
            <a:r>
              <a:rPr lang="en-US" sz="1400" dirty="0" smtClean="0"/>
              <a:t> binding sites, 1.5 – 4 </a:t>
            </a:r>
            <a:r>
              <a:rPr lang="en-US" sz="1400" dirty="0" err="1" smtClean="0"/>
              <a:t>hr</a:t>
            </a:r>
            <a:r>
              <a:rPr lang="en-US" sz="1400" dirty="0" smtClean="0"/>
              <a:t> embryos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304637" y="6466262"/>
            <a:ext cx="208722" cy="218661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359" y="6379404"/>
            <a:ext cx="18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occupancy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 is frequently recruited to areas of high TF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5"/>
          <a:stretch/>
        </p:blipFill>
        <p:spPr>
          <a:xfrm>
            <a:off x="159487" y="2392325"/>
            <a:ext cx="4866761" cy="32748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1" y="1446027"/>
            <a:ext cx="3323299" cy="42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7669" y="1980358"/>
            <a:ext cx="4703736" cy="4703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2905" y="2983255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774" y="2331698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024" y="2990699"/>
            <a:ext cx="1069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4888" y="6133767"/>
            <a:ext cx="633663" cy="192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202705" y="5801776"/>
            <a:ext cx="633663" cy="33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5993795" y="4319359"/>
            <a:ext cx="734756" cy="331991"/>
          </a:xfrm>
          <a:prstGeom prst="rect">
            <a:avLst/>
          </a:prstGeom>
          <a:solidFill>
            <a:srgbClr val="89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2311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5103565" y="3981825"/>
            <a:ext cx="734756" cy="331991"/>
          </a:xfrm>
          <a:prstGeom prst="rect">
            <a:avLst/>
          </a:prstGeom>
          <a:solidFill>
            <a:srgbClr val="47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1409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4172464" y="4313815"/>
            <a:ext cx="734756" cy="331991"/>
          </a:xfrm>
          <a:prstGeom prst="rect">
            <a:avLst/>
          </a:prstGeom>
          <a:solidFill>
            <a:srgbClr val="638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717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4429778" y="2631318"/>
            <a:ext cx="734756" cy="33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3151999" y="3981825"/>
            <a:ext cx="734756" cy="331991"/>
          </a:xfrm>
          <a:prstGeom prst="rect">
            <a:avLst/>
          </a:prstGeom>
          <a:solidFill>
            <a:srgbClr val="81A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64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2305019" y="4313816"/>
            <a:ext cx="734756" cy="331991"/>
          </a:xfrm>
          <a:prstGeom prst="rect">
            <a:avLst/>
          </a:prstGeom>
          <a:solidFill>
            <a:srgbClr val="FF8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782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 flipV="1">
            <a:off x="2357992" y="5994282"/>
            <a:ext cx="633663" cy="33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0800000" flipV="1">
            <a:off x="4292776" y="2828335"/>
            <a:ext cx="494130" cy="295717"/>
          </a:xfrm>
          <a:prstGeom prst="rect">
            <a:avLst/>
          </a:prstGeom>
          <a:solidFill>
            <a:srgbClr val="82E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09517" y="2471874"/>
            <a:ext cx="656140" cy="356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152158" y="2828335"/>
            <a:ext cx="734756" cy="331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3056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32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 binding is not indicative of spreading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169388"/>
            <a:ext cx="3176751" cy="44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81</Words>
  <Application>Microsoft Macintosh PowerPoint</Application>
  <PresentationFormat>On-screen Show (4:3)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Gro colocalizes with multiple developmental factors</vt:lpstr>
      <vt:lpstr>Gro binding sites overlap many additional TFs</vt:lpstr>
      <vt:lpstr>Gro is frequently recruited to areas of high TF density</vt:lpstr>
      <vt:lpstr>PowerPoint Presentation</vt:lpstr>
      <vt:lpstr>Gro binding is not indicative of spreading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5</cp:revision>
  <dcterms:created xsi:type="dcterms:W3CDTF">2015-11-20T02:19:47Z</dcterms:created>
  <dcterms:modified xsi:type="dcterms:W3CDTF">2015-11-22T03:13:08Z</dcterms:modified>
</cp:coreProperties>
</file>