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/>
    <p:restoredTop sz="94631"/>
  </p:normalViewPr>
  <p:slideViewPr>
    <p:cSldViewPr snapToGrid="0" snapToObjects="1">
      <p:cViewPr>
        <p:scale>
          <a:sx n="82" d="100"/>
          <a:sy n="82" d="100"/>
        </p:scale>
        <p:origin x="23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1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0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3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729A-1091-F640-89D2-BCA8DB9F194A}" type="datetimeFigureOut">
              <a:rPr lang="en-US" smtClean="0"/>
              <a:t>11/22/15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AC03D-F27D-3543-9F8D-264246C30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02296" y="1014833"/>
            <a:ext cx="569843" cy="3445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372139" y="1014833"/>
            <a:ext cx="569843" cy="3445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41982" y="1014833"/>
            <a:ext cx="569843" cy="3445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1825" y="1014833"/>
            <a:ext cx="569843" cy="3445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81668" y="1014833"/>
            <a:ext cx="1643271" cy="3445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WD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6719" y="863945"/>
            <a:ext cx="1722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Gro</a:t>
            </a:r>
          </a:p>
          <a:p>
            <a:pPr algn="r"/>
            <a:r>
              <a:rPr lang="en-US" i="1" dirty="0" smtClean="0"/>
              <a:t>D. melanogaster</a:t>
            </a:r>
            <a:endParaRPr lang="en-US" i="1" dirty="0"/>
          </a:p>
        </p:txBody>
      </p:sp>
      <p:sp>
        <p:nvSpPr>
          <p:cNvPr id="8" name="Rectangle 7"/>
          <p:cNvSpPr/>
          <p:nvPr/>
        </p:nvSpPr>
        <p:spPr>
          <a:xfrm>
            <a:off x="1802296" y="2677981"/>
            <a:ext cx="569843" cy="3445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72139" y="2677981"/>
            <a:ext cx="569843" cy="3445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41982" y="2677981"/>
            <a:ext cx="569843" cy="3445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11825" y="2677981"/>
            <a:ext cx="569843" cy="3445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081668" y="2677981"/>
            <a:ext cx="1643271" cy="3445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WD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6902" y="2527093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TLE1-4</a:t>
            </a:r>
            <a:endParaRPr lang="en-US" dirty="0" smtClean="0"/>
          </a:p>
          <a:p>
            <a:pPr algn="r"/>
            <a:r>
              <a:rPr lang="en-US" i="1" dirty="0" smtClean="0"/>
              <a:t>H. sapiens</a:t>
            </a:r>
            <a:endParaRPr lang="en-US" i="1" dirty="0"/>
          </a:p>
        </p:txBody>
      </p:sp>
      <p:sp>
        <p:nvSpPr>
          <p:cNvPr id="14" name="Rectangle 13"/>
          <p:cNvSpPr/>
          <p:nvPr/>
        </p:nvSpPr>
        <p:spPr>
          <a:xfrm>
            <a:off x="1808922" y="4168851"/>
            <a:ext cx="569843" cy="3445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78765" y="4168851"/>
            <a:ext cx="569843" cy="3445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48608" y="4168851"/>
            <a:ext cx="569843" cy="3445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CcN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18451" y="4168851"/>
            <a:ext cx="569843" cy="3445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088294" y="4168851"/>
            <a:ext cx="1643271" cy="3445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WD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0115" y="4017963"/>
            <a:ext cx="1359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Grg1-4</a:t>
            </a:r>
          </a:p>
          <a:p>
            <a:pPr algn="r"/>
            <a:r>
              <a:rPr lang="en-US" i="1" dirty="0" smtClean="0"/>
              <a:t>M. </a:t>
            </a:r>
            <a:r>
              <a:rPr lang="en-US" i="1" dirty="0" err="1" smtClean="0"/>
              <a:t>musculus</a:t>
            </a:r>
            <a:endParaRPr lang="en-US" i="1" dirty="0"/>
          </a:p>
        </p:txBody>
      </p:sp>
      <p:sp>
        <p:nvSpPr>
          <p:cNvPr id="20" name="Rectangle 19"/>
          <p:cNvSpPr/>
          <p:nvPr/>
        </p:nvSpPr>
        <p:spPr>
          <a:xfrm>
            <a:off x="1808922" y="5638330"/>
            <a:ext cx="569843" cy="34455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378765" y="5638330"/>
            <a:ext cx="947529" cy="34455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326294" y="5638330"/>
            <a:ext cx="1643271" cy="3445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WD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34536" y="5487442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UNC-37</a:t>
            </a:r>
          </a:p>
          <a:p>
            <a:pPr algn="r"/>
            <a:r>
              <a:rPr lang="en-US" i="1" dirty="0" smtClean="0"/>
              <a:t>C. </a:t>
            </a:r>
            <a:r>
              <a:rPr lang="en-US" i="1" dirty="0" err="1" smtClean="0"/>
              <a:t>elegans</a:t>
            </a:r>
            <a:endParaRPr lang="en-US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39392" y="3043928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71%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4651511" y="299196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89%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846018" y="451340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73%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4662105" y="4467334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89%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69246" y="5946107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69%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900104" y="594307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58%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2347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-19925" y="1510276"/>
            <a:ext cx="5744863" cy="5661705"/>
            <a:chOff x="-19925" y="1510276"/>
            <a:chExt cx="5744863" cy="5661705"/>
          </a:xfrm>
        </p:grpSpPr>
        <p:sp>
          <p:nvSpPr>
            <p:cNvPr id="2" name="Rectangle 1"/>
            <p:cNvSpPr/>
            <p:nvPr/>
          </p:nvSpPr>
          <p:spPr>
            <a:xfrm>
              <a:off x="1802295" y="1634963"/>
              <a:ext cx="569843" cy="3445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372138" y="1634963"/>
              <a:ext cx="569843" cy="344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</a:t>
              </a:r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941981" y="1634963"/>
              <a:ext cx="569843" cy="3445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CcN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511824" y="1634963"/>
              <a:ext cx="569843" cy="3445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81667" y="1634963"/>
              <a:ext cx="1643271" cy="3445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WD</a:t>
              </a:r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-19925" y="1510276"/>
              <a:ext cx="172207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Gro</a:t>
              </a:r>
            </a:p>
            <a:p>
              <a:pPr algn="r"/>
              <a:r>
                <a:rPr lang="en-US" i="1" dirty="0" smtClean="0"/>
                <a:t>D. melanogaster</a:t>
              </a:r>
              <a:endParaRPr lang="en-US" i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2295" y="2862343"/>
              <a:ext cx="569843" cy="3445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72138" y="2862343"/>
              <a:ext cx="569843" cy="344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41981" y="2862343"/>
              <a:ext cx="569843" cy="3445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CcN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11824" y="2862343"/>
              <a:ext cx="569843" cy="3445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1667" y="2862343"/>
              <a:ext cx="1643271" cy="3445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WD</a:t>
              </a:r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6902" y="2764120"/>
              <a:ext cx="11384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TLE1</a:t>
              </a:r>
              <a:endParaRPr lang="en-US" dirty="0" smtClean="0"/>
            </a:p>
            <a:p>
              <a:pPr algn="r"/>
              <a:r>
                <a:rPr lang="en-US" i="1" dirty="0" smtClean="0"/>
                <a:t>H. sapiens</a:t>
              </a:r>
              <a:endParaRPr lang="en-US" i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02295" y="4089723"/>
              <a:ext cx="569843" cy="3445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72138" y="4089723"/>
              <a:ext cx="569843" cy="34455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GP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41981" y="4089723"/>
              <a:ext cx="569843" cy="3445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CcN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11824" y="4089723"/>
              <a:ext cx="569843" cy="34455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81667" y="4089723"/>
              <a:ext cx="1643271" cy="3445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WD</a:t>
              </a:r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0115" y="4017964"/>
              <a:ext cx="1359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Grg1-4</a:t>
              </a:r>
            </a:p>
            <a:p>
              <a:pPr algn="r"/>
              <a:r>
                <a:rPr lang="en-US" i="1" dirty="0" smtClean="0"/>
                <a:t>M. </a:t>
              </a:r>
              <a:r>
                <a:rPr lang="en-US" i="1" dirty="0" err="1" smtClean="0"/>
                <a:t>musculus</a:t>
              </a:r>
              <a:endParaRPr lang="en-US" i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02295" y="5316129"/>
              <a:ext cx="569843" cy="34455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372138" y="5316129"/>
              <a:ext cx="947529" cy="34455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9667" y="5316129"/>
              <a:ext cx="1643271" cy="3445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WD</a:t>
              </a:r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34536" y="5271807"/>
              <a:ext cx="1135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UNC-37</a:t>
              </a:r>
            </a:p>
            <a:p>
              <a:pPr algn="r"/>
              <a:r>
                <a:rPr lang="en-US" i="1" dirty="0" smtClean="0"/>
                <a:t>C. </a:t>
              </a:r>
              <a:r>
                <a:rPr lang="en-US" i="1" dirty="0" err="1" smtClean="0"/>
                <a:t>elegans</a:t>
              </a:r>
              <a:endParaRPr lang="en-US" i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39391" y="3228290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71%</a:t>
              </a:r>
              <a:endParaRPr lang="en-US" sz="1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51510" y="3176323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89%</a:t>
              </a:r>
              <a:endParaRPr 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39391" y="448403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73%</a:t>
              </a:r>
              <a:endParaRPr lang="en-US" sz="1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5478" y="438820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89%</a:t>
              </a:r>
              <a:endParaRPr 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62619" y="5623906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69%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93477" y="5620875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58%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802296" y="6542535"/>
              <a:ext cx="2279372" cy="34455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081667" y="6542536"/>
              <a:ext cx="1643271" cy="34455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WD</a:t>
              </a:r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2172" y="6525650"/>
              <a:ext cx="1319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 smtClean="0"/>
                <a:t>Tup1</a:t>
              </a:r>
              <a:endParaRPr lang="en-US" dirty="0" smtClean="0"/>
            </a:p>
            <a:p>
              <a:pPr algn="r"/>
              <a:r>
                <a:rPr lang="en-US" i="1" dirty="0" smtClean="0"/>
                <a:t>S. </a:t>
              </a:r>
              <a:r>
                <a:rPr lang="en-US" i="1" dirty="0" err="1" smtClean="0"/>
                <a:t>cerevisiae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780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945</TotalTime>
  <Words>95</Words>
  <Application>Microsoft Macintosh PowerPoint</Application>
  <PresentationFormat>Letter Paper (8.5x11 in)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Chambers</dc:creator>
  <cp:lastModifiedBy>Michael Chambers</cp:lastModifiedBy>
  <cp:revision>5</cp:revision>
  <cp:lastPrinted>2015-11-08T22:20:28Z</cp:lastPrinted>
  <dcterms:created xsi:type="dcterms:W3CDTF">2015-11-08T07:03:01Z</dcterms:created>
  <dcterms:modified xsi:type="dcterms:W3CDTF">2015-11-23T02:18:35Z</dcterms:modified>
</cp:coreProperties>
</file>