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C"/>
    <a:srgbClr val="81A75E"/>
    <a:srgbClr val="82E698"/>
    <a:srgbClr val="638961"/>
    <a:srgbClr val="47AC9E"/>
    <a:srgbClr val="89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/>
    <p:restoredTop sz="95470"/>
  </p:normalViewPr>
  <p:slideViewPr>
    <p:cSldViewPr snapToGrid="0" snapToObjects="1">
      <p:cViewPr>
        <p:scale>
          <a:sx n="75" d="100"/>
          <a:sy n="75" d="100"/>
        </p:scale>
        <p:origin x="154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1810C-8537-7C43-94D9-B55806CC4B23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DF96B-1157-E443-A6E7-453F341D0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0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</a:p>
          <a:p>
            <a:r>
              <a:rPr lang="en-US" dirty="0" smtClean="0"/>
              <a:t>High</a:t>
            </a:r>
            <a:r>
              <a:rPr lang="en-US" baseline="0" dirty="0" smtClean="0"/>
              <a:t> accessibility</a:t>
            </a:r>
          </a:p>
          <a:p>
            <a:r>
              <a:rPr lang="en-US" baseline="0" dirty="0" smtClean="0"/>
              <a:t>HOT region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62022-544B-4C4F-96A3-6045A2BA24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on </a:t>
            </a:r>
            <a:r>
              <a:rPr lang="en-US" dirty="0" err="1" smtClean="0"/>
              <a:t>gro</a:t>
            </a:r>
            <a:r>
              <a:rPr lang="en-US" dirty="0" smtClean="0"/>
              <a:t> occupancy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62022-544B-4C4F-96A3-6045A2BA24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chip-seq</a:t>
            </a:r>
            <a:r>
              <a:rPr lang="en-US" baseline="0" dirty="0" smtClean="0"/>
              <a:t>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62022-544B-4C4F-96A3-6045A2BA24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3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3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5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9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8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0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0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0" y="2380549"/>
            <a:ext cx="3420899" cy="3417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858016"/>
            <a:ext cx="3857625" cy="2231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4210115"/>
            <a:ext cx="3857625" cy="22314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3425982" y="5002680"/>
            <a:ext cx="181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 Targets by Occupancy Score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28939" y="2650581"/>
            <a:ext cx="181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 Targets by Dosage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643544" y="3729428"/>
            <a:ext cx="5258506" cy="3550023"/>
            <a:chOff x="3879686" y="2043953"/>
            <a:chExt cx="5258506" cy="35500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58553" y="2043953"/>
              <a:ext cx="3550023" cy="355002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637929" y="4552293"/>
              <a:ext cx="1075764" cy="5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01753" y="4992914"/>
              <a:ext cx="1075764" cy="5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8419" y="4552293"/>
              <a:ext cx="1075764" cy="809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79686" y="3495366"/>
              <a:ext cx="7380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Embryo</a:t>
              </a:r>
            </a:p>
            <a:p>
              <a:r>
                <a:rPr lang="en-US" sz="1200" dirty="0" err="1" smtClean="0"/>
                <a:t>Gro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ChIP</a:t>
              </a:r>
              <a:endParaRPr lang="en-US" sz="1200" dirty="0" smtClean="0"/>
            </a:p>
            <a:p>
              <a:r>
                <a:rPr lang="en-US" sz="1200" dirty="0" smtClean="0"/>
                <a:t>All Peaks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82955" y="3577458"/>
              <a:ext cx="640581" cy="564239"/>
            </a:xfrm>
            <a:prstGeom prst="rect">
              <a:avLst/>
            </a:prstGeom>
            <a:solidFill>
              <a:srgbClr val="939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3823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78649" y="3727094"/>
              <a:ext cx="554916" cy="264965"/>
            </a:xfrm>
            <a:prstGeom prst="rect">
              <a:avLst/>
            </a:prstGeom>
            <a:solidFill>
              <a:srgbClr val="589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1885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3631" y="3727094"/>
              <a:ext cx="554916" cy="264965"/>
            </a:xfrm>
            <a:prstGeom prst="rect">
              <a:avLst/>
            </a:prstGeom>
            <a:solidFill>
              <a:srgbClr val="9FF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ysClr val="windowText" lastClr="000000"/>
                  </a:solidFill>
                </a:rPr>
                <a:t>9137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94262" y="3420452"/>
              <a:ext cx="12439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modENCODE</a:t>
              </a:r>
              <a:endParaRPr lang="en-US" sz="1200" dirty="0" smtClean="0"/>
            </a:p>
            <a:p>
              <a:r>
                <a:rPr lang="en-US" sz="1200" dirty="0" smtClean="0"/>
                <a:t>White Pre-Pupae</a:t>
              </a:r>
            </a:p>
            <a:p>
              <a:r>
                <a:rPr lang="en-US" sz="1200" dirty="0" err="1" smtClean="0"/>
                <a:t>Gro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ChIP</a:t>
              </a:r>
              <a:r>
                <a:rPr lang="en-US" sz="1200" dirty="0" smtClean="0"/>
                <a:t>-chip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4937" y="857803"/>
            <a:ext cx="5020013" cy="3556285"/>
            <a:chOff x="313749" y="1363959"/>
            <a:chExt cx="5020013" cy="355628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006" y="1363959"/>
              <a:ext cx="3556285" cy="3556285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4131147" y="2123257"/>
              <a:ext cx="1075764" cy="5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1124" y="1518951"/>
              <a:ext cx="1075764" cy="5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65337" y="4227260"/>
              <a:ext cx="1075764" cy="5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3749" y="2815372"/>
              <a:ext cx="9904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Embryo</a:t>
              </a:r>
            </a:p>
            <a:p>
              <a:r>
                <a:rPr lang="en-US" sz="1200" dirty="0" err="1" smtClean="0"/>
                <a:t>Gro</a:t>
              </a:r>
              <a:r>
                <a:rPr lang="en-US" sz="1200" dirty="0" smtClean="0"/>
                <a:t> ChIP-seq</a:t>
              </a:r>
            </a:p>
            <a:p>
              <a:r>
                <a:rPr lang="en-US" sz="1200" dirty="0" smtClean="0"/>
                <a:t>All Peaks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00017" y="2815372"/>
              <a:ext cx="10337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modENCODE</a:t>
              </a:r>
              <a:endParaRPr lang="en-US" sz="1200" dirty="0" smtClean="0"/>
            </a:p>
            <a:p>
              <a:r>
                <a:rPr lang="en-US" sz="1200" dirty="0" smtClean="0"/>
                <a:t>Embryo</a:t>
              </a:r>
            </a:p>
            <a:p>
              <a:r>
                <a:rPr lang="en-US" sz="1200" dirty="0" err="1" smtClean="0"/>
                <a:t>Gro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ChIP</a:t>
              </a:r>
              <a:r>
                <a:rPr lang="en-US" sz="1200" dirty="0" smtClean="0"/>
                <a:t>-chip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57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1353" y="4748587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oly(A)+ mRNA</a:t>
            </a:r>
          </a:p>
          <a:p>
            <a:pPr algn="ctr"/>
            <a:r>
              <a:rPr lang="en-US" dirty="0" smtClean="0"/>
              <a:t>Normalized Expression Level </a:t>
            </a:r>
            <a:r>
              <a:rPr lang="en-US" dirty="0" smtClean="0"/>
              <a:t>(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FPM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596464" y="2390236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Nascent RNA</a:t>
            </a:r>
          </a:p>
          <a:p>
            <a:pPr algn="ctr"/>
            <a:r>
              <a:rPr lang="en-US" dirty="0" smtClean="0"/>
              <a:t>Normalized Expression Level 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dirty="0" smtClean="0"/>
              <a:t>FPM)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" r="10820" b="6631"/>
          <a:stretch/>
        </p:blipFill>
        <p:spPr>
          <a:xfrm>
            <a:off x="1167447" y="1001335"/>
            <a:ext cx="5830761" cy="36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9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045" y="2055479"/>
            <a:ext cx="1551256" cy="147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045" y="3528190"/>
            <a:ext cx="1580727" cy="1495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90" y="4899783"/>
            <a:ext cx="2031799" cy="17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8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3" t="17172" r="29912" b="15862"/>
          <a:stretch/>
        </p:blipFill>
        <p:spPr>
          <a:xfrm>
            <a:off x="4504944" y="1133856"/>
            <a:ext cx="1374668" cy="1365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8" t="15375" r="30084" b="15861"/>
          <a:stretch/>
        </p:blipFill>
        <p:spPr>
          <a:xfrm>
            <a:off x="4504944" y="2450592"/>
            <a:ext cx="1374669" cy="1402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4" t="17397" r="30442" b="15637"/>
          <a:stretch/>
        </p:blipFill>
        <p:spPr>
          <a:xfrm>
            <a:off x="4504944" y="3852754"/>
            <a:ext cx="1374668" cy="136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7" t="3669" r="19803" b="3411"/>
          <a:stretch/>
        </p:blipFill>
        <p:spPr>
          <a:xfrm>
            <a:off x="1780032" y="877010"/>
            <a:ext cx="1816608" cy="1695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1" t="3669" r="20069" b="3411"/>
          <a:stretch/>
        </p:blipFill>
        <p:spPr>
          <a:xfrm>
            <a:off x="1780032" y="2572511"/>
            <a:ext cx="1816608" cy="1695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1" t="3226" r="20069" b="3853"/>
          <a:stretch/>
        </p:blipFill>
        <p:spPr>
          <a:xfrm>
            <a:off x="1780032" y="4268012"/>
            <a:ext cx="1816608" cy="16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6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5" t="20313" r="24777" b="29018"/>
          <a:stretch/>
        </p:blipFill>
        <p:spPr>
          <a:xfrm>
            <a:off x="285749" y="542926"/>
            <a:ext cx="3014663" cy="3243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6" t="20089" r="24777" b="29018"/>
          <a:stretch/>
        </p:blipFill>
        <p:spPr>
          <a:xfrm>
            <a:off x="221455" y="228601"/>
            <a:ext cx="3143250" cy="32575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914775" y="3308983"/>
            <a:ext cx="1824609" cy="2734630"/>
            <a:chOff x="3914775" y="3308983"/>
            <a:chExt cx="1824609" cy="27346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01" t="29241" r="20534" b="44866"/>
            <a:stretch/>
          </p:blipFill>
          <p:spPr>
            <a:xfrm>
              <a:off x="3914775" y="3308983"/>
              <a:ext cx="471488" cy="273463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69302" y="3389414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 Neue" charset="0"/>
                  <a:ea typeface="Helvetica Neue" charset="0"/>
                  <a:cs typeface="Helvetica Neue" charset="0"/>
                </a:rPr>
                <a:t>Genic</a:t>
              </a:r>
              <a:endParaRPr lang="en-US" sz="14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69302" y="3752182"/>
              <a:ext cx="971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Helvetica Neue" charset="0"/>
                  <a:ea typeface="Helvetica Neue" charset="0"/>
                  <a:cs typeface="Helvetica Neue" charset="0"/>
                </a:rPr>
                <a:t>Intergenic</a:t>
              </a:r>
              <a:endParaRPr 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69302" y="4114950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" charset="0"/>
                  <a:ea typeface="Helvetica Neue" charset="0"/>
                  <a:cs typeface="Helvetica Neue" charset="0"/>
                </a:rPr>
                <a:t>Intron</a:t>
              </a:r>
              <a:endParaRPr 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9302" y="4477718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" charset="0"/>
                  <a:ea typeface="Helvetica Neue" charset="0"/>
                  <a:cs typeface="Helvetica Neue" charset="0"/>
                </a:rPr>
                <a:t>Exon</a:t>
              </a:r>
              <a:endParaRPr 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9302" y="4840486"/>
              <a:ext cx="9685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" charset="0"/>
                  <a:ea typeface="Helvetica Neue" charset="0"/>
                  <a:cs typeface="Helvetica Neue" charset="0"/>
                </a:rPr>
                <a:t>Upstream</a:t>
              </a:r>
              <a:endParaRPr 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69302" y="5203254"/>
              <a:ext cx="1197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" charset="0"/>
                  <a:ea typeface="Helvetica Neue" charset="0"/>
                  <a:cs typeface="Helvetica Neue" charset="0"/>
                </a:rPr>
                <a:t>Downstream</a:t>
              </a:r>
              <a:endParaRPr 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9302" y="5566022"/>
              <a:ext cx="147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" charset="0"/>
                  <a:ea typeface="Helvetica Neue" charset="0"/>
                  <a:cs typeface="Helvetica Neue" charset="0"/>
                </a:rPr>
                <a:t>Distal </a:t>
              </a:r>
              <a:r>
                <a:rPr lang="en-US" sz="1400" dirty="0" err="1" smtClean="0">
                  <a:latin typeface="Helvetica Neue" charset="0"/>
                  <a:ea typeface="Helvetica Neue" charset="0"/>
                  <a:cs typeface="Helvetica Neue" charset="0"/>
                </a:rPr>
                <a:t>Intergenic</a:t>
              </a:r>
              <a:endParaRPr 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0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75347" y="2440001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00284" y="2153967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804158" y="2176332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95057" y="2446886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54411" y="2397062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3230881" y="2397062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292733" y="2359230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53626" y="2359230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232593" y="1876102"/>
            <a:ext cx="570784" cy="570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>
            <a:off x="3718560" y="4623855"/>
            <a:ext cx="1208657" cy="1207008"/>
          </a:xfrm>
          <a:prstGeom prst="arc">
            <a:avLst>
              <a:gd name="adj1" fmla="val 16200000"/>
              <a:gd name="adj2" fmla="val 5307272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5347" y="4623855"/>
            <a:ext cx="351363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24976" y="5830863"/>
            <a:ext cx="94119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07378" y="4593982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306729" y="4879640"/>
            <a:ext cx="33025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334410" y="5750093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130028" y="5750093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5347" y="5830863"/>
            <a:ext cx="237882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flipV="1">
            <a:off x="1949661" y="5781039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48267" y="5260079"/>
            <a:ext cx="570784" cy="570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 rot="16200000">
            <a:off x="2043114" y="5129122"/>
            <a:ext cx="753071" cy="37198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Gro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 rot="16200000">
            <a:off x="2282951" y="5129122"/>
            <a:ext cx="753071" cy="37198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Gro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 rot="16200000">
            <a:off x="2029640" y="4716533"/>
            <a:ext cx="753071" cy="37198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Gro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 rot="16200000">
            <a:off x="2301558" y="4693649"/>
            <a:ext cx="753071" cy="37198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Gro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5197885" y="5207287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122822" y="4921253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26696" y="4943618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717595" y="5214172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476949" y="5164348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flipV="1">
            <a:off x="5553419" y="5164348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7615271" y="5126516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376164" y="5126516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55131" y="4643388"/>
            <a:ext cx="570784" cy="570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5781692" y="4461101"/>
            <a:ext cx="2860476" cy="753071"/>
            <a:chOff x="5729557" y="3362104"/>
            <a:chExt cx="2860476" cy="753071"/>
          </a:xfrm>
        </p:grpSpPr>
        <p:sp>
          <p:nvSpPr>
            <p:cNvPr id="22" name="Oval 21"/>
            <p:cNvSpPr/>
            <p:nvPr/>
          </p:nvSpPr>
          <p:spPr>
            <a:xfrm rot="16200000">
              <a:off x="5539012" y="3552649"/>
              <a:ext cx="753071" cy="3719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/>
                <a:t>Gro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 rot="16200000">
              <a:off x="5765239" y="3552649"/>
              <a:ext cx="753071" cy="3719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/>
                <a:t>Gro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 rot="16200000">
              <a:off x="5991466" y="3552649"/>
              <a:ext cx="753071" cy="3719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/>
                <a:t>Gro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 rot="16200000">
              <a:off x="6217693" y="3552649"/>
              <a:ext cx="753071" cy="3719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/>
                <a:t>Gro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 rot="16200000">
              <a:off x="6443920" y="3552649"/>
              <a:ext cx="753071" cy="3719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/>
                <a:t>Gro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 rot="16200000">
              <a:off x="6670147" y="3552649"/>
              <a:ext cx="753071" cy="3719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/>
                <a:t>Gro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 rot="16200000">
              <a:off x="6896374" y="3552649"/>
              <a:ext cx="753071" cy="3719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/>
                <a:t>Gro</a:t>
              </a: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 rot="16200000">
              <a:off x="7122601" y="3552649"/>
              <a:ext cx="753071" cy="3719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/>
                <a:t>Gro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 rot="16200000">
              <a:off x="7348828" y="3552649"/>
              <a:ext cx="753071" cy="3719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/>
                <a:t>Gro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 rot="16200000">
              <a:off x="7575055" y="3552649"/>
              <a:ext cx="753071" cy="3719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/>
                <a:t>Gro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 rot="16200000">
              <a:off x="7801282" y="3552649"/>
              <a:ext cx="753071" cy="3719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/>
                <a:t>Gro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 rot="16200000">
              <a:off x="8027506" y="3552649"/>
              <a:ext cx="753071" cy="3719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/>
                <a:t>Gro</a:t>
              </a:r>
              <a:endParaRPr lang="en-US" dirty="0"/>
            </a:p>
          </p:txBody>
        </p:sp>
      </p:grpSp>
      <p:sp>
        <p:nvSpPr>
          <p:cNvPr id="63" name="Down Arrow 62"/>
          <p:cNvSpPr/>
          <p:nvPr/>
        </p:nvSpPr>
        <p:spPr>
          <a:xfrm>
            <a:off x="4561880" y="2931840"/>
            <a:ext cx="481695" cy="9724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Spreading or crosslinking as models of repression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70" y="4543281"/>
            <a:ext cx="3162300" cy="1701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54" y="4543281"/>
            <a:ext cx="2946400" cy="1536700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599944" y="1279811"/>
            <a:ext cx="2738486" cy="1272303"/>
          </a:xfrm>
          <a:custGeom>
            <a:avLst/>
            <a:gdLst>
              <a:gd name="connsiteX0" fmla="*/ 936282 w 2355343"/>
              <a:gd name="connsiteY0" fmla="*/ 63809 h 1020362"/>
              <a:gd name="connsiteX1" fmla="*/ 1808641 w 2355343"/>
              <a:gd name="connsiteY1" fmla="*/ 53299 h 1020362"/>
              <a:gd name="connsiteX2" fmla="*/ 2334158 w 2355343"/>
              <a:gd name="connsiteY2" fmla="*/ 505244 h 1020362"/>
              <a:gd name="connsiteX3" fmla="*/ 1093937 w 2355343"/>
              <a:gd name="connsiteY3" fmla="*/ 1020251 h 1020362"/>
              <a:gd name="connsiteX4" fmla="*/ 862 w 2355343"/>
              <a:gd name="connsiteY4" fmla="*/ 547285 h 1020362"/>
              <a:gd name="connsiteX5" fmla="*/ 936282 w 2355343"/>
              <a:gd name="connsiteY5" fmla="*/ 63809 h 1020362"/>
              <a:gd name="connsiteX0" fmla="*/ 936282 w 2355343"/>
              <a:gd name="connsiteY0" fmla="*/ 56594 h 1013116"/>
              <a:gd name="connsiteX1" fmla="*/ 1808641 w 2355343"/>
              <a:gd name="connsiteY1" fmla="*/ 46084 h 1013116"/>
              <a:gd name="connsiteX2" fmla="*/ 2334158 w 2355343"/>
              <a:gd name="connsiteY2" fmla="*/ 498029 h 1013116"/>
              <a:gd name="connsiteX3" fmla="*/ 1093937 w 2355343"/>
              <a:gd name="connsiteY3" fmla="*/ 1013036 h 1013116"/>
              <a:gd name="connsiteX4" fmla="*/ 862 w 2355343"/>
              <a:gd name="connsiteY4" fmla="*/ 413946 h 1013116"/>
              <a:gd name="connsiteX5" fmla="*/ 936282 w 2355343"/>
              <a:gd name="connsiteY5" fmla="*/ 56594 h 1013116"/>
              <a:gd name="connsiteX0" fmla="*/ 771191 w 2359575"/>
              <a:gd name="connsiteY0" fmla="*/ 122282 h 984209"/>
              <a:gd name="connsiteX1" fmla="*/ 1811716 w 2359575"/>
              <a:gd name="connsiteY1" fmla="*/ 17179 h 984209"/>
              <a:gd name="connsiteX2" fmla="*/ 2337233 w 2359575"/>
              <a:gd name="connsiteY2" fmla="*/ 469124 h 984209"/>
              <a:gd name="connsiteX3" fmla="*/ 1097012 w 2359575"/>
              <a:gd name="connsiteY3" fmla="*/ 984131 h 984209"/>
              <a:gd name="connsiteX4" fmla="*/ 3937 w 2359575"/>
              <a:gd name="connsiteY4" fmla="*/ 385041 h 984209"/>
              <a:gd name="connsiteX5" fmla="*/ 771191 w 2359575"/>
              <a:gd name="connsiteY5" fmla="*/ 122282 h 984209"/>
              <a:gd name="connsiteX0" fmla="*/ 771156 w 2356731"/>
              <a:gd name="connsiteY0" fmla="*/ 52261 h 914188"/>
              <a:gd name="connsiteX1" fmla="*/ 1780150 w 2356731"/>
              <a:gd name="connsiteY1" fmla="*/ 31240 h 914188"/>
              <a:gd name="connsiteX2" fmla="*/ 2337198 w 2356731"/>
              <a:gd name="connsiteY2" fmla="*/ 399103 h 914188"/>
              <a:gd name="connsiteX3" fmla="*/ 1096977 w 2356731"/>
              <a:gd name="connsiteY3" fmla="*/ 914110 h 914188"/>
              <a:gd name="connsiteX4" fmla="*/ 3902 w 2356731"/>
              <a:gd name="connsiteY4" fmla="*/ 315020 h 914188"/>
              <a:gd name="connsiteX5" fmla="*/ 771156 w 2356731"/>
              <a:gd name="connsiteY5" fmla="*/ 52261 h 914188"/>
              <a:gd name="connsiteX0" fmla="*/ 771156 w 2255689"/>
              <a:gd name="connsiteY0" fmla="*/ 60713 h 922640"/>
              <a:gd name="connsiteX1" fmla="*/ 1780150 w 2255689"/>
              <a:gd name="connsiteY1" fmla="*/ 39692 h 922640"/>
              <a:gd name="connsiteX2" fmla="*/ 2232095 w 2255689"/>
              <a:gd name="connsiteY2" fmla="*/ 523169 h 922640"/>
              <a:gd name="connsiteX3" fmla="*/ 1096977 w 2255689"/>
              <a:gd name="connsiteY3" fmla="*/ 922562 h 922640"/>
              <a:gd name="connsiteX4" fmla="*/ 3902 w 2255689"/>
              <a:gd name="connsiteY4" fmla="*/ 323472 h 922640"/>
              <a:gd name="connsiteX5" fmla="*/ 771156 w 2255689"/>
              <a:gd name="connsiteY5" fmla="*/ 60713 h 922640"/>
              <a:gd name="connsiteX0" fmla="*/ 771156 w 2232351"/>
              <a:gd name="connsiteY0" fmla="*/ 60713 h 922640"/>
              <a:gd name="connsiteX1" fmla="*/ 1780150 w 2232351"/>
              <a:gd name="connsiteY1" fmla="*/ 39692 h 922640"/>
              <a:gd name="connsiteX2" fmla="*/ 2232095 w 2232351"/>
              <a:gd name="connsiteY2" fmla="*/ 523169 h 922640"/>
              <a:gd name="connsiteX3" fmla="*/ 1096977 w 2232351"/>
              <a:gd name="connsiteY3" fmla="*/ 922562 h 922640"/>
              <a:gd name="connsiteX4" fmla="*/ 3902 w 2232351"/>
              <a:gd name="connsiteY4" fmla="*/ 323472 h 922640"/>
              <a:gd name="connsiteX5" fmla="*/ 771156 w 2232351"/>
              <a:gd name="connsiteY5" fmla="*/ 60713 h 922640"/>
              <a:gd name="connsiteX0" fmla="*/ 771156 w 2232351"/>
              <a:gd name="connsiteY0" fmla="*/ 55328 h 917255"/>
              <a:gd name="connsiteX1" fmla="*/ 1780150 w 2232351"/>
              <a:gd name="connsiteY1" fmla="*/ 34307 h 917255"/>
              <a:gd name="connsiteX2" fmla="*/ 2232095 w 2232351"/>
              <a:gd name="connsiteY2" fmla="*/ 444211 h 917255"/>
              <a:gd name="connsiteX3" fmla="*/ 1096977 w 2232351"/>
              <a:gd name="connsiteY3" fmla="*/ 917177 h 917255"/>
              <a:gd name="connsiteX4" fmla="*/ 3902 w 2232351"/>
              <a:gd name="connsiteY4" fmla="*/ 318087 h 917255"/>
              <a:gd name="connsiteX5" fmla="*/ 771156 w 2232351"/>
              <a:gd name="connsiteY5" fmla="*/ 55328 h 917255"/>
              <a:gd name="connsiteX0" fmla="*/ 771156 w 2232351"/>
              <a:gd name="connsiteY0" fmla="*/ 9202 h 1091853"/>
              <a:gd name="connsiteX1" fmla="*/ 1780150 w 2232351"/>
              <a:gd name="connsiteY1" fmla="*/ 208898 h 1091853"/>
              <a:gd name="connsiteX2" fmla="*/ 2232095 w 2232351"/>
              <a:gd name="connsiteY2" fmla="*/ 618802 h 1091853"/>
              <a:gd name="connsiteX3" fmla="*/ 1096977 w 2232351"/>
              <a:gd name="connsiteY3" fmla="*/ 1091768 h 1091853"/>
              <a:gd name="connsiteX4" fmla="*/ 3902 w 2232351"/>
              <a:gd name="connsiteY4" fmla="*/ 492678 h 1091853"/>
              <a:gd name="connsiteX5" fmla="*/ 771156 w 2232351"/>
              <a:gd name="connsiteY5" fmla="*/ 9202 h 1091853"/>
              <a:gd name="connsiteX0" fmla="*/ 771405 w 2292176"/>
              <a:gd name="connsiteY0" fmla="*/ 33877 h 1116528"/>
              <a:gd name="connsiteX1" fmla="*/ 1990606 w 2292176"/>
              <a:gd name="connsiteY1" fmla="*/ 107449 h 1116528"/>
              <a:gd name="connsiteX2" fmla="*/ 2232344 w 2292176"/>
              <a:gd name="connsiteY2" fmla="*/ 643477 h 1116528"/>
              <a:gd name="connsiteX3" fmla="*/ 1097226 w 2292176"/>
              <a:gd name="connsiteY3" fmla="*/ 1116443 h 1116528"/>
              <a:gd name="connsiteX4" fmla="*/ 4151 w 2292176"/>
              <a:gd name="connsiteY4" fmla="*/ 517353 h 1116528"/>
              <a:gd name="connsiteX5" fmla="*/ 771405 w 2292176"/>
              <a:gd name="connsiteY5" fmla="*/ 33877 h 1116528"/>
              <a:gd name="connsiteX0" fmla="*/ 771672 w 2371330"/>
              <a:gd name="connsiteY0" fmla="*/ 19835 h 1102486"/>
              <a:gd name="connsiteX1" fmla="*/ 2190569 w 2371330"/>
              <a:gd name="connsiteY1" fmla="*/ 145959 h 1102486"/>
              <a:gd name="connsiteX2" fmla="*/ 2232611 w 2371330"/>
              <a:gd name="connsiteY2" fmla="*/ 629435 h 1102486"/>
              <a:gd name="connsiteX3" fmla="*/ 1097493 w 2371330"/>
              <a:gd name="connsiteY3" fmla="*/ 1102401 h 1102486"/>
              <a:gd name="connsiteX4" fmla="*/ 4418 w 2371330"/>
              <a:gd name="connsiteY4" fmla="*/ 503311 h 1102486"/>
              <a:gd name="connsiteX5" fmla="*/ 771672 w 2371330"/>
              <a:gd name="connsiteY5" fmla="*/ 19835 h 1102486"/>
              <a:gd name="connsiteX0" fmla="*/ 771672 w 2440055"/>
              <a:gd name="connsiteY0" fmla="*/ 23506 h 1106157"/>
              <a:gd name="connsiteX1" fmla="*/ 2190569 w 2440055"/>
              <a:gd name="connsiteY1" fmla="*/ 149630 h 1106157"/>
              <a:gd name="connsiteX2" fmla="*/ 2337714 w 2440055"/>
              <a:gd name="connsiteY2" fmla="*/ 790762 h 1106157"/>
              <a:gd name="connsiteX3" fmla="*/ 1097493 w 2440055"/>
              <a:gd name="connsiteY3" fmla="*/ 1106072 h 1106157"/>
              <a:gd name="connsiteX4" fmla="*/ 4418 w 2440055"/>
              <a:gd name="connsiteY4" fmla="*/ 506982 h 1106157"/>
              <a:gd name="connsiteX5" fmla="*/ 771672 w 2440055"/>
              <a:gd name="connsiteY5" fmla="*/ 23506 h 1106157"/>
              <a:gd name="connsiteX0" fmla="*/ 782486 w 2426409"/>
              <a:gd name="connsiteY0" fmla="*/ 23506 h 1274301"/>
              <a:gd name="connsiteX1" fmla="*/ 2201383 w 2426409"/>
              <a:gd name="connsiteY1" fmla="*/ 149630 h 1274301"/>
              <a:gd name="connsiteX2" fmla="*/ 2348528 w 2426409"/>
              <a:gd name="connsiteY2" fmla="*/ 790762 h 1274301"/>
              <a:gd name="connsiteX3" fmla="*/ 1444638 w 2426409"/>
              <a:gd name="connsiteY3" fmla="*/ 1274237 h 1274301"/>
              <a:gd name="connsiteX4" fmla="*/ 15232 w 2426409"/>
              <a:gd name="connsiteY4" fmla="*/ 506982 h 1274301"/>
              <a:gd name="connsiteX5" fmla="*/ 782486 w 2426409"/>
              <a:gd name="connsiteY5" fmla="*/ 23506 h 1274301"/>
              <a:gd name="connsiteX0" fmla="*/ 1030815 w 2674738"/>
              <a:gd name="connsiteY0" fmla="*/ 23506 h 1274301"/>
              <a:gd name="connsiteX1" fmla="*/ 2449712 w 2674738"/>
              <a:gd name="connsiteY1" fmla="*/ 149630 h 1274301"/>
              <a:gd name="connsiteX2" fmla="*/ 2596857 w 2674738"/>
              <a:gd name="connsiteY2" fmla="*/ 790762 h 1274301"/>
              <a:gd name="connsiteX3" fmla="*/ 1692967 w 2674738"/>
              <a:gd name="connsiteY3" fmla="*/ 1274237 h 1274301"/>
              <a:gd name="connsiteX4" fmla="*/ 11313 w 2674738"/>
              <a:gd name="connsiteY4" fmla="*/ 506982 h 1274301"/>
              <a:gd name="connsiteX5" fmla="*/ 1030815 w 2674738"/>
              <a:gd name="connsiteY5" fmla="*/ 23506 h 1274301"/>
              <a:gd name="connsiteX0" fmla="*/ 794714 w 2703461"/>
              <a:gd name="connsiteY0" fmla="*/ 27079 h 1256854"/>
              <a:gd name="connsiteX1" fmla="*/ 2465860 w 2703461"/>
              <a:gd name="connsiteY1" fmla="*/ 132183 h 1256854"/>
              <a:gd name="connsiteX2" fmla="*/ 2613005 w 2703461"/>
              <a:gd name="connsiteY2" fmla="*/ 773315 h 1256854"/>
              <a:gd name="connsiteX3" fmla="*/ 1709115 w 2703461"/>
              <a:gd name="connsiteY3" fmla="*/ 1256790 h 1256854"/>
              <a:gd name="connsiteX4" fmla="*/ 27461 w 2703461"/>
              <a:gd name="connsiteY4" fmla="*/ 489535 h 1256854"/>
              <a:gd name="connsiteX5" fmla="*/ 794714 w 2703461"/>
              <a:gd name="connsiteY5" fmla="*/ 27079 h 1256854"/>
              <a:gd name="connsiteX0" fmla="*/ 794714 w 2703461"/>
              <a:gd name="connsiteY0" fmla="*/ 27079 h 1258034"/>
              <a:gd name="connsiteX1" fmla="*/ 2465860 w 2703461"/>
              <a:gd name="connsiteY1" fmla="*/ 132183 h 1258034"/>
              <a:gd name="connsiteX2" fmla="*/ 2613005 w 2703461"/>
              <a:gd name="connsiteY2" fmla="*/ 773315 h 1258034"/>
              <a:gd name="connsiteX3" fmla="*/ 1709115 w 2703461"/>
              <a:gd name="connsiteY3" fmla="*/ 1256790 h 1258034"/>
              <a:gd name="connsiteX4" fmla="*/ 647571 w 2703461"/>
              <a:gd name="connsiteY4" fmla="*/ 899437 h 1258034"/>
              <a:gd name="connsiteX5" fmla="*/ 27461 w 2703461"/>
              <a:gd name="connsiteY5" fmla="*/ 489535 h 1258034"/>
              <a:gd name="connsiteX6" fmla="*/ 794714 w 2703461"/>
              <a:gd name="connsiteY6" fmla="*/ 27079 h 1258034"/>
              <a:gd name="connsiteX0" fmla="*/ 768429 w 2677176"/>
              <a:gd name="connsiteY0" fmla="*/ 27079 h 1258708"/>
              <a:gd name="connsiteX1" fmla="*/ 2439575 w 2677176"/>
              <a:gd name="connsiteY1" fmla="*/ 132183 h 1258708"/>
              <a:gd name="connsiteX2" fmla="*/ 2586720 w 2677176"/>
              <a:gd name="connsiteY2" fmla="*/ 773315 h 1258708"/>
              <a:gd name="connsiteX3" fmla="*/ 1682830 w 2677176"/>
              <a:gd name="connsiteY3" fmla="*/ 1256790 h 1258708"/>
              <a:gd name="connsiteX4" fmla="*/ 621286 w 2677176"/>
              <a:gd name="connsiteY4" fmla="*/ 994030 h 1258708"/>
              <a:gd name="connsiteX5" fmla="*/ 1176 w 2677176"/>
              <a:gd name="connsiteY5" fmla="*/ 489535 h 1258708"/>
              <a:gd name="connsiteX6" fmla="*/ 768429 w 2677176"/>
              <a:gd name="connsiteY6" fmla="*/ 27079 h 1258708"/>
              <a:gd name="connsiteX0" fmla="*/ 599135 w 2685144"/>
              <a:gd name="connsiteY0" fmla="*/ 27079 h 1258708"/>
              <a:gd name="connsiteX1" fmla="*/ 2438446 w 2685144"/>
              <a:gd name="connsiteY1" fmla="*/ 132183 h 1258708"/>
              <a:gd name="connsiteX2" fmla="*/ 2585591 w 2685144"/>
              <a:gd name="connsiteY2" fmla="*/ 773315 h 1258708"/>
              <a:gd name="connsiteX3" fmla="*/ 1681701 w 2685144"/>
              <a:gd name="connsiteY3" fmla="*/ 1256790 h 1258708"/>
              <a:gd name="connsiteX4" fmla="*/ 620157 w 2685144"/>
              <a:gd name="connsiteY4" fmla="*/ 994030 h 1258708"/>
              <a:gd name="connsiteX5" fmla="*/ 47 w 2685144"/>
              <a:gd name="connsiteY5" fmla="*/ 489535 h 1258708"/>
              <a:gd name="connsiteX6" fmla="*/ 599135 w 2685144"/>
              <a:gd name="connsiteY6" fmla="*/ 27079 h 1258708"/>
              <a:gd name="connsiteX0" fmla="*/ 599136 w 2713039"/>
              <a:gd name="connsiteY0" fmla="*/ 38010 h 1269639"/>
              <a:gd name="connsiteX1" fmla="*/ 2490998 w 2713039"/>
              <a:gd name="connsiteY1" fmla="*/ 111583 h 1269639"/>
              <a:gd name="connsiteX2" fmla="*/ 2585592 w 2713039"/>
              <a:gd name="connsiteY2" fmla="*/ 784246 h 1269639"/>
              <a:gd name="connsiteX3" fmla="*/ 1681702 w 2713039"/>
              <a:gd name="connsiteY3" fmla="*/ 1267721 h 1269639"/>
              <a:gd name="connsiteX4" fmla="*/ 620158 w 2713039"/>
              <a:gd name="connsiteY4" fmla="*/ 1004961 h 1269639"/>
              <a:gd name="connsiteX5" fmla="*/ 48 w 2713039"/>
              <a:gd name="connsiteY5" fmla="*/ 500466 h 1269639"/>
              <a:gd name="connsiteX6" fmla="*/ 599136 w 2713039"/>
              <a:gd name="connsiteY6" fmla="*/ 38010 h 1269639"/>
              <a:gd name="connsiteX0" fmla="*/ 599136 w 2737668"/>
              <a:gd name="connsiteY0" fmla="*/ 38968 h 1270597"/>
              <a:gd name="connsiteX1" fmla="*/ 2490998 w 2737668"/>
              <a:gd name="connsiteY1" fmla="*/ 112541 h 1270597"/>
              <a:gd name="connsiteX2" fmla="*/ 2627633 w 2737668"/>
              <a:gd name="connsiteY2" fmla="*/ 806225 h 1270597"/>
              <a:gd name="connsiteX3" fmla="*/ 1681702 w 2737668"/>
              <a:gd name="connsiteY3" fmla="*/ 1268679 h 1270597"/>
              <a:gd name="connsiteX4" fmla="*/ 620158 w 2737668"/>
              <a:gd name="connsiteY4" fmla="*/ 1005919 h 1270597"/>
              <a:gd name="connsiteX5" fmla="*/ 48 w 2737668"/>
              <a:gd name="connsiteY5" fmla="*/ 501424 h 1270597"/>
              <a:gd name="connsiteX6" fmla="*/ 599136 w 2737668"/>
              <a:gd name="connsiteY6" fmla="*/ 38968 h 1270597"/>
              <a:gd name="connsiteX0" fmla="*/ 599508 w 2738040"/>
              <a:gd name="connsiteY0" fmla="*/ 38968 h 1270154"/>
              <a:gd name="connsiteX1" fmla="*/ 2491370 w 2738040"/>
              <a:gd name="connsiteY1" fmla="*/ 112541 h 1270154"/>
              <a:gd name="connsiteX2" fmla="*/ 2628005 w 2738040"/>
              <a:gd name="connsiteY2" fmla="*/ 806225 h 1270154"/>
              <a:gd name="connsiteX3" fmla="*/ 1682074 w 2738040"/>
              <a:gd name="connsiteY3" fmla="*/ 1268679 h 1270154"/>
              <a:gd name="connsiteX4" fmla="*/ 525937 w 2738040"/>
              <a:gd name="connsiteY4" fmla="*/ 953368 h 1270154"/>
              <a:gd name="connsiteX5" fmla="*/ 420 w 2738040"/>
              <a:gd name="connsiteY5" fmla="*/ 501424 h 1270154"/>
              <a:gd name="connsiteX6" fmla="*/ 599508 w 2738040"/>
              <a:gd name="connsiteY6" fmla="*/ 38968 h 1270154"/>
              <a:gd name="connsiteX0" fmla="*/ 599494 w 2738026"/>
              <a:gd name="connsiteY0" fmla="*/ 38968 h 1270154"/>
              <a:gd name="connsiteX1" fmla="*/ 2491356 w 2738026"/>
              <a:gd name="connsiteY1" fmla="*/ 112541 h 1270154"/>
              <a:gd name="connsiteX2" fmla="*/ 2627991 w 2738026"/>
              <a:gd name="connsiteY2" fmla="*/ 806225 h 1270154"/>
              <a:gd name="connsiteX3" fmla="*/ 1682060 w 2738026"/>
              <a:gd name="connsiteY3" fmla="*/ 1268679 h 1270154"/>
              <a:gd name="connsiteX4" fmla="*/ 525923 w 2738026"/>
              <a:gd name="connsiteY4" fmla="*/ 953368 h 1270154"/>
              <a:gd name="connsiteX5" fmla="*/ 406 w 2738026"/>
              <a:gd name="connsiteY5" fmla="*/ 501424 h 1270154"/>
              <a:gd name="connsiteX6" fmla="*/ 599494 w 2738026"/>
              <a:gd name="connsiteY6" fmla="*/ 38968 h 1270154"/>
              <a:gd name="connsiteX0" fmla="*/ 603723 w 2742255"/>
              <a:gd name="connsiteY0" fmla="*/ 38968 h 1270154"/>
              <a:gd name="connsiteX1" fmla="*/ 2495585 w 2742255"/>
              <a:gd name="connsiteY1" fmla="*/ 112541 h 1270154"/>
              <a:gd name="connsiteX2" fmla="*/ 2632220 w 2742255"/>
              <a:gd name="connsiteY2" fmla="*/ 806225 h 1270154"/>
              <a:gd name="connsiteX3" fmla="*/ 1686289 w 2742255"/>
              <a:gd name="connsiteY3" fmla="*/ 1268679 h 1270154"/>
              <a:gd name="connsiteX4" fmla="*/ 530152 w 2742255"/>
              <a:gd name="connsiteY4" fmla="*/ 953368 h 1270154"/>
              <a:gd name="connsiteX5" fmla="*/ 4635 w 2742255"/>
              <a:gd name="connsiteY5" fmla="*/ 501424 h 1270154"/>
              <a:gd name="connsiteX6" fmla="*/ 603723 w 2742255"/>
              <a:gd name="connsiteY6" fmla="*/ 38968 h 1270154"/>
              <a:gd name="connsiteX0" fmla="*/ 599954 w 2738486"/>
              <a:gd name="connsiteY0" fmla="*/ 38968 h 1272303"/>
              <a:gd name="connsiteX1" fmla="*/ 2491816 w 2738486"/>
              <a:gd name="connsiteY1" fmla="*/ 112541 h 1272303"/>
              <a:gd name="connsiteX2" fmla="*/ 2628451 w 2738486"/>
              <a:gd name="connsiteY2" fmla="*/ 806225 h 1272303"/>
              <a:gd name="connsiteX3" fmla="*/ 1682520 w 2738486"/>
              <a:gd name="connsiteY3" fmla="*/ 1268679 h 1272303"/>
              <a:gd name="connsiteX4" fmla="*/ 694548 w 2738486"/>
              <a:gd name="connsiteY4" fmla="*/ 1090003 h 1272303"/>
              <a:gd name="connsiteX5" fmla="*/ 866 w 2738486"/>
              <a:gd name="connsiteY5" fmla="*/ 501424 h 1272303"/>
              <a:gd name="connsiteX6" fmla="*/ 599954 w 2738486"/>
              <a:gd name="connsiteY6" fmla="*/ 38968 h 127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8486" h="1272303">
                <a:moveTo>
                  <a:pt x="599954" y="38968"/>
                </a:moveTo>
                <a:cubicBezTo>
                  <a:pt x="1015112" y="-25846"/>
                  <a:pt x="2153733" y="-15335"/>
                  <a:pt x="2491816" y="112541"/>
                </a:cubicBezTo>
                <a:cubicBezTo>
                  <a:pt x="2829899" y="240417"/>
                  <a:pt x="2763334" y="613535"/>
                  <a:pt x="2628451" y="806225"/>
                </a:cubicBezTo>
                <a:cubicBezTo>
                  <a:pt x="2493568" y="998915"/>
                  <a:pt x="2010092" y="1247659"/>
                  <a:pt x="1682520" y="1268679"/>
                </a:cubicBezTo>
                <a:cubicBezTo>
                  <a:pt x="1354948" y="1289699"/>
                  <a:pt x="974824" y="1217879"/>
                  <a:pt x="694548" y="1090003"/>
                </a:cubicBezTo>
                <a:cubicBezTo>
                  <a:pt x="424783" y="941106"/>
                  <a:pt x="16632" y="676596"/>
                  <a:pt x="866" y="501424"/>
                </a:cubicBezTo>
                <a:cubicBezTo>
                  <a:pt x="-14900" y="326252"/>
                  <a:pt x="184796" y="103782"/>
                  <a:pt x="599954" y="3896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satMod val="110000"/>
                  <a:lumMod val="100000"/>
                  <a:shade val="100000"/>
                </a:schemeClr>
              </a:gs>
              <a:gs pos="3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5335396" y="815656"/>
            <a:ext cx="2738486" cy="1272303"/>
          </a:xfrm>
          <a:custGeom>
            <a:avLst/>
            <a:gdLst>
              <a:gd name="connsiteX0" fmla="*/ 936282 w 2355343"/>
              <a:gd name="connsiteY0" fmla="*/ 63809 h 1020362"/>
              <a:gd name="connsiteX1" fmla="*/ 1808641 w 2355343"/>
              <a:gd name="connsiteY1" fmla="*/ 53299 h 1020362"/>
              <a:gd name="connsiteX2" fmla="*/ 2334158 w 2355343"/>
              <a:gd name="connsiteY2" fmla="*/ 505244 h 1020362"/>
              <a:gd name="connsiteX3" fmla="*/ 1093937 w 2355343"/>
              <a:gd name="connsiteY3" fmla="*/ 1020251 h 1020362"/>
              <a:gd name="connsiteX4" fmla="*/ 862 w 2355343"/>
              <a:gd name="connsiteY4" fmla="*/ 547285 h 1020362"/>
              <a:gd name="connsiteX5" fmla="*/ 936282 w 2355343"/>
              <a:gd name="connsiteY5" fmla="*/ 63809 h 1020362"/>
              <a:gd name="connsiteX0" fmla="*/ 936282 w 2355343"/>
              <a:gd name="connsiteY0" fmla="*/ 56594 h 1013116"/>
              <a:gd name="connsiteX1" fmla="*/ 1808641 w 2355343"/>
              <a:gd name="connsiteY1" fmla="*/ 46084 h 1013116"/>
              <a:gd name="connsiteX2" fmla="*/ 2334158 w 2355343"/>
              <a:gd name="connsiteY2" fmla="*/ 498029 h 1013116"/>
              <a:gd name="connsiteX3" fmla="*/ 1093937 w 2355343"/>
              <a:gd name="connsiteY3" fmla="*/ 1013036 h 1013116"/>
              <a:gd name="connsiteX4" fmla="*/ 862 w 2355343"/>
              <a:gd name="connsiteY4" fmla="*/ 413946 h 1013116"/>
              <a:gd name="connsiteX5" fmla="*/ 936282 w 2355343"/>
              <a:gd name="connsiteY5" fmla="*/ 56594 h 1013116"/>
              <a:gd name="connsiteX0" fmla="*/ 771191 w 2359575"/>
              <a:gd name="connsiteY0" fmla="*/ 122282 h 984209"/>
              <a:gd name="connsiteX1" fmla="*/ 1811716 w 2359575"/>
              <a:gd name="connsiteY1" fmla="*/ 17179 h 984209"/>
              <a:gd name="connsiteX2" fmla="*/ 2337233 w 2359575"/>
              <a:gd name="connsiteY2" fmla="*/ 469124 h 984209"/>
              <a:gd name="connsiteX3" fmla="*/ 1097012 w 2359575"/>
              <a:gd name="connsiteY3" fmla="*/ 984131 h 984209"/>
              <a:gd name="connsiteX4" fmla="*/ 3937 w 2359575"/>
              <a:gd name="connsiteY4" fmla="*/ 385041 h 984209"/>
              <a:gd name="connsiteX5" fmla="*/ 771191 w 2359575"/>
              <a:gd name="connsiteY5" fmla="*/ 122282 h 984209"/>
              <a:gd name="connsiteX0" fmla="*/ 771156 w 2356731"/>
              <a:gd name="connsiteY0" fmla="*/ 52261 h 914188"/>
              <a:gd name="connsiteX1" fmla="*/ 1780150 w 2356731"/>
              <a:gd name="connsiteY1" fmla="*/ 31240 h 914188"/>
              <a:gd name="connsiteX2" fmla="*/ 2337198 w 2356731"/>
              <a:gd name="connsiteY2" fmla="*/ 399103 h 914188"/>
              <a:gd name="connsiteX3" fmla="*/ 1096977 w 2356731"/>
              <a:gd name="connsiteY3" fmla="*/ 914110 h 914188"/>
              <a:gd name="connsiteX4" fmla="*/ 3902 w 2356731"/>
              <a:gd name="connsiteY4" fmla="*/ 315020 h 914188"/>
              <a:gd name="connsiteX5" fmla="*/ 771156 w 2356731"/>
              <a:gd name="connsiteY5" fmla="*/ 52261 h 914188"/>
              <a:gd name="connsiteX0" fmla="*/ 771156 w 2255689"/>
              <a:gd name="connsiteY0" fmla="*/ 60713 h 922640"/>
              <a:gd name="connsiteX1" fmla="*/ 1780150 w 2255689"/>
              <a:gd name="connsiteY1" fmla="*/ 39692 h 922640"/>
              <a:gd name="connsiteX2" fmla="*/ 2232095 w 2255689"/>
              <a:gd name="connsiteY2" fmla="*/ 523169 h 922640"/>
              <a:gd name="connsiteX3" fmla="*/ 1096977 w 2255689"/>
              <a:gd name="connsiteY3" fmla="*/ 922562 h 922640"/>
              <a:gd name="connsiteX4" fmla="*/ 3902 w 2255689"/>
              <a:gd name="connsiteY4" fmla="*/ 323472 h 922640"/>
              <a:gd name="connsiteX5" fmla="*/ 771156 w 2255689"/>
              <a:gd name="connsiteY5" fmla="*/ 60713 h 922640"/>
              <a:gd name="connsiteX0" fmla="*/ 771156 w 2232351"/>
              <a:gd name="connsiteY0" fmla="*/ 60713 h 922640"/>
              <a:gd name="connsiteX1" fmla="*/ 1780150 w 2232351"/>
              <a:gd name="connsiteY1" fmla="*/ 39692 h 922640"/>
              <a:gd name="connsiteX2" fmla="*/ 2232095 w 2232351"/>
              <a:gd name="connsiteY2" fmla="*/ 523169 h 922640"/>
              <a:gd name="connsiteX3" fmla="*/ 1096977 w 2232351"/>
              <a:gd name="connsiteY3" fmla="*/ 922562 h 922640"/>
              <a:gd name="connsiteX4" fmla="*/ 3902 w 2232351"/>
              <a:gd name="connsiteY4" fmla="*/ 323472 h 922640"/>
              <a:gd name="connsiteX5" fmla="*/ 771156 w 2232351"/>
              <a:gd name="connsiteY5" fmla="*/ 60713 h 922640"/>
              <a:gd name="connsiteX0" fmla="*/ 771156 w 2232351"/>
              <a:gd name="connsiteY0" fmla="*/ 55328 h 917255"/>
              <a:gd name="connsiteX1" fmla="*/ 1780150 w 2232351"/>
              <a:gd name="connsiteY1" fmla="*/ 34307 h 917255"/>
              <a:gd name="connsiteX2" fmla="*/ 2232095 w 2232351"/>
              <a:gd name="connsiteY2" fmla="*/ 444211 h 917255"/>
              <a:gd name="connsiteX3" fmla="*/ 1096977 w 2232351"/>
              <a:gd name="connsiteY3" fmla="*/ 917177 h 917255"/>
              <a:gd name="connsiteX4" fmla="*/ 3902 w 2232351"/>
              <a:gd name="connsiteY4" fmla="*/ 318087 h 917255"/>
              <a:gd name="connsiteX5" fmla="*/ 771156 w 2232351"/>
              <a:gd name="connsiteY5" fmla="*/ 55328 h 917255"/>
              <a:gd name="connsiteX0" fmla="*/ 771156 w 2232351"/>
              <a:gd name="connsiteY0" fmla="*/ 9202 h 1091853"/>
              <a:gd name="connsiteX1" fmla="*/ 1780150 w 2232351"/>
              <a:gd name="connsiteY1" fmla="*/ 208898 h 1091853"/>
              <a:gd name="connsiteX2" fmla="*/ 2232095 w 2232351"/>
              <a:gd name="connsiteY2" fmla="*/ 618802 h 1091853"/>
              <a:gd name="connsiteX3" fmla="*/ 1096977 w 2232351"/>
              <a:gd name="connsiteY3" fmla="*/ 1091768 h 1091853"/>
              <a:gd name="connsiteX4" fmla="*/ 3902 w 2232351"/>
              <a:gd name="connsiteY4" fmla="*/ 492678 h 1091853"/>
              <a:gd name="connsiteX5" fmla="*/ 771156 w 2232351"/>
              <a:gd name="connsiteY5" fmla="*/ 9202 h 1091853"/>
              <a:gd name="connsiteX0" fmla="*/ 771405 w 2292176"/>
              <a:gd name="connsiteY0" fmla="*/ 33877 h 1116528"/>
              <a:gd name="connsiteX1" fmla="*/ 1990606 w 2292176"/>
              <a:gd name="connsiteY1" fmla="*/ 107449 h 1116528"/>
              <a:gd name="connsiteX2" fmla="*/ 2232344 w 2292176"/>
              <a:gd name="connsiteY2" fmla="*/ 643477 h 1116528"/>
              <a:gd name="connsiteX3" fmla="*/ 1097226 w 2292176"/>
              <a:gd name="connsiteY3" fmla="*/ 1116443 h 1116528"/>
              <a:gd name="connsiteX4" fmla="*/ 4151 w 2292176"/>
              <a:gd name="connsiteY4" fmla="*/ 517353 h 1116528"/>
              <a:gd name="connsiteX5" fmla="*/ 771405 w 2292176"/>
              <a:gd name="connsiteY5" fmla="*/ 33877 h 1116528"/>
              <a:gd name="connsiteX0" fmla="*/ 771672 w 2371330"/>
              <a:gd name="connsiteY0" fmla="*/ 19835 h 1102486"/>
              <a:gd name="connsiteX1" fmla="*/ 2190569 w 2371330"/>
              <a:gd name="connsiteY1" fmla="*/ 145959 h 1102486"/>
              <a:gd name="connsiteX2" fmla="*/ 2232611 w 2371330"/>
              <a:gd name="connsiteY2" fmla="*/ 629435 h 1102486"/>
              <a:gd name="connsiteX3" fmla="*/ 1097493 w 2371330"/>
              <a:gd name="connsiteY3" fmla="*/ 1102401 h 1102486"/>
              <a:gd name="connsiteX4" fmla="*/ 4418 w 2371330"/>
              <a:gd name="connsiteY4" fmla="*/ 503311 h 1102486"/>
              <a:gd name="connsiteX5" fmla="*/ 771672 w 2371330"/>
              <a:gd name="connsiteY5" fmla="*/ 19835 h 1102486"/>
              <a:gd name="connsiteX0" fmla="*/ 771672 w 2440055"/>
              <a:gd name="connsiteY0" fmla="*/ 23506 h 1106157"/>
              <a:gd name="connsiteX1" fmla="*/ 2190569 w 2440055"/>
              <a:gd name="connsiteY1" fmla="*/ 149630 h 1106157"/>
              <a:gd name="connsiteX2" fmla="*/ 2337714 w 2440055"/>
              <a:gd name="connsiteY2" fmla="*/ 790762 h 1106157"/>
              <a:gd name="connsiteX3" fmla="*/ 1097493 w 2440055"/>
              <a:gd name="connsiteY3" fmla="*/ 1106072 h 1106157"/>
              <a:gd name="connsiteX4" fmla="*/ 4418 w 2440055"/>
              <a:gd name="connsiteY4" fmla="*/ 506982 h 1106157"/>
              <a:gd name="connsiteX5" fmla="*/ 771672 w 2440055"/>
              <a:gd name="connsiteY5" fmla="*/ 23506 h 1106157"/>
              <a:gd name="connsiteX0" fmla="*/ 782486 w 2426409"/>
              <a:gd name="connsiteY0" fmla="*/ 23506 h 1274301"/>
              <a:gd name="connsiteX1" fmla="*/ 2201383 w 2426409"/>
              <a:gd name="connsiteY1" fmla="*/ 149630 h 1274301"/>
              <a:gd name="connsiteX2" fmla="*/ 2348528 w 2426409"/>
              <a:gd name="connsiteY2" fmla="*/ 790762 h 1274301"/>
              <a:gd name="connsiteX3" fmla="*/ 1444638 w 2426409"/>
              <a:gd name="connsiteY3" fmla="*/ 1274237 h 1274301"/>
              <a:gd name="connsiteX4" fmla="*/ 15232 w 2426409"/>
              <a:gd name="connsiteY4" fmla="*/ 506982 h 1274301"/>
              <a:gd name="connsiteX5" fmla="*/ 782486 w 2426409"/>
              <a:gd name="connsiteY5" fmla="*/ 23506 h 1274301"/>
              <a:gd name="connsiteX0" fmla="*/ 1030815 w 2674738"/>
              <a:gd name="connsiteY0" fmla="*/ 23506 h 1274301"/>
              <a:gd name="connsiteX1" fmla="*/ 2449712 w 2674738"/>
              <a:gd name="connsiteY1" fmla="*/ 149630 h 1274301"/>
              <a:gd name="connsiteX2" fmla="*/ 2596857 w 2674738"/>
              <a:gd name="connsiteY2" fmla="*/ 790762 h 1274301"/>
              <a:gd name="connsiteX3" fmla="*/ 1692967 w 2674738"/>
              <a:gd name="connsiteY3" fmla="*/ 1274237 h 1274301"/>
              <a:gd name="connsiteX4" fmla="*/ 11313 w 2674738"/>
              <a:gd name="connsiteY4" fmla="*/ 506982 h 1274301"/>
              <a:gd name="connsiteX5" fmla="*/ 1030815 w 2674738"/>
              <a:gd name="connsiteY5" fmla="*/ 23506 h 1274301"/>
              <a:gd name="connsiteX0" fmla="*/ 794714 w 2703461"/>
              <a:gd name="connsiteY0" fmla="*/ 27079 h 1256854"/>
              <a:gd name="connsiteX1" fmla="*/ 2465860 w 2703461"/>
              <a:gd name="connsiteY1" fmla="*/ 132183 h 1256854"/>
              <a:gd name="connsiteX2" fmla="*/ 2613005 w 2703461"/>
              <a:gd name="connsiteY2" fmla="*/ 773315 h 1256854"/>
              <a:gd name="connsiteX3" fmla="*/ 1709115 w 2703461"/>
              <a:gd name="connsiteY3" fmla="*/ 1256790 h 1256854"/>
              <a:gd name="connsiteX4" fmla="*/ 27461 w 2703461"/>
              <a:gd name="connsiteY4" fmla="*/ 489535 h 1256854"/>
              <a:gd name="connsiteX5" fmla="*/ 794714 w 2703461"/>
              <a:gd name="connsiteY5" fmla="*/ 27079 h 1256854"/>
              <a:gd name="connsiteX0" fmla="*/ 794714 w 2703461"/>
              <a:gd name="connsiteY0" fmla="*/ 27079 h 1258034"/>
              <a:gd name="connsiteX1" fmla="*/ 2465860 w 2703461"/>
              <a:gd name="connsiteY1" fmla="*/ 132183 h 1258034"/>
              <a:gd name="connsiteX2" fmla="*/ 2613005 w 2703461"/>
              <a:gd name="connsiteY2" fmla="*/ 773315 h 1258034"/>
              <a:gd name="connsiteX3" fmla="*/ 1709115 w 2703461"/>
              <a:gd name="connsiteY3" fmla="*/ 1256790 h 1258034"/>
              <a:gd name="connsiteX4" fmla="*/ 647571 w 2703461"/>
              <a:gd name="connsiteY4" fmla="*/ 899437 h 1258034"/>
              <a:gd name="connsiteX5" fmla="*/ 27461 w 2703461"/>
              <a:gd name="connsiteY5" fmla="*/ 489535 h 1258034"/>
              <a:gd name="connsiteX6" fmla="*/ 794714 w 2703461"/>
              <a:gd name="connsiteY6" fmla="*/ 27079 h 1258034"/>
              <a:gd name="connsiteX0" fmla="*/ 768429 w 2677176"/>
              <a:gd name="connsiteY0" fmla="*/ 27079 h 1258708"/>
              <a:gd name="connsiteX1" fmla="*/ 2439575 w 2677176"/>
              <a:gd name="connsiteY1" fmla="*/ 132183 h 1258708"/>
              <a:gd name="connsiteX2" fmla="*/ 2586720 w 2677176"/>
              <a:gd name="connsiteY2" fmla="*/ 773315 h 1258708"/>
              <a:gd name="connsiteX3" fmla="*/ 1682830 w 2677176"/>
              <a:gd name="connsiteY3" fmla="*/ 1256790 h 1258708"/>
              <a:gd name="connsiteX4" fmla="*/ 621286 w 2677176"/>
              <a:gd name="connsiteY4" fmla="*/ 994030 h 1258708"/>
              <a:gd name="connsiteX5" fmla="*/ 1176 w 2677176"/>
              <a:gd name="connsiteY5" fmla="*/ 489535 h 1258708"/>
              <a:gd name="connsiteX6" fmla="*/ 768429 w 2677176"/>
              <a:gd name="connsiteY6" fmla="*/ 27079 h 1258708"/>
              <a:gd name="connsiteX0" fmla="*/ 599135 w 2685144"/>
              <a:gd name="connsiteY0" fmla="*/ 27079 h 1258708"/>
              <a:gd name="connsiteX1" fmla="*/ 2438446 w 2685144"/>
              <a:gd name="connsiteY1" fmla="*/ 132183 h 1258708"/>
              <a:gd name="connsiteX2" fmla="*/ 2585591 w 2685144"/>
              <a:gd name="connsiteY2" fmla="*/ 773315 h 1258708"/>
              <a:gd name="connsiteX3" fmla="*/ 1681701 w 2685144"/>
              <a:gd name="connsiteY3" fmla="*/ 1256790 h 1258708"/>
              <a:gd name="connsiteX4" fmla="*/ 620157 w 2685144"/>
              <a:gd name="connsiteY4" fmla="*/ 994030 h 1258708"/>
              <a:gd name="connsiteX5" fmla="*/ 47 w 2685144"/>
              <a:gd name="connsiteY5" fmla="*/ 489535 h 1258708"/>
              <a:gd name="connsiteX6" fmla="*/ 599135 w 2685144"/>
              <a:gd name="connsiteY6" fmla="*/ 27079 h 1258708"/>
              <a:gd name="connsiteX0" fmla="*/ 599136 w 2713039"/>
              <a:gd name="connsiteY0" fmla="*/ 38010 h 1269639"/>
              <a:gd name="connsiteX1" fmla="*/ 2490998 w 2713039"/>
              <a:gd name="connsiteY1" fmla="*/ 111583 h 1269639"/>
              <a:gd name="connsiteX2" fmla="*/ 2585592 w 2713039"/>
              <a:gd name="connsiteY2" fmla="*/ 784246 h 1269639"/>
              <a:gd name="connsiteX3" fmla="*/ 1681702 w 2713039"/>
              <a:gd name="connsiteY3" fmla="*/ 1267721 h 1269639"/>
              <a:gd name="connsiteX4" fmla="*/ 620158 w 2713039"/>
              <a:gd name="connsiteY4" fmla="*/ 1004961 h 1269639"/>
              <a:gd name="connsiteX5" fmla="*/ 48 w 2713039"/>
              <a:gd name="connsiteY5" fmla="*/ 500466 h 1269639"/>
              <a:gd name="connsiteX6" fmla="*/ 599136 w 2713039"/>
              <a:gd name="connsiteY6" fmla="*/ 38010 h 1269639"/>
              <a:gd name="connsiteX0" fmla="*/ 599136 w 2737668"/>
              <a:gd name="connsiteY0" fmla="*/ 38968 h 1270597"/>
              <a:gd name="connsiteX1" fmla="*/ 2490998 w 2737668"/>
              <a:gd name="connsiteY1" fmla="*/ 112541 h 1270597"/>
              <a:gd name="connsiteX2" fmla="*/ 2627633 w 2737668"/>
              <a:gd name="connsiteY2" fmla="*/ 806225 h 1270597"/>
              <a:gd name="connsiteX3" fmla="*/ 1681702 w 2737668"/>
              <a:gd name="connsiteY3" fmla="*/ 1268679 h 1270597"/>
              <a:gd name="connsiteX4" fmla="*/ 620158 w 2737668"/>
              <a:gd name="connsiteY4" fmla="*/ 1005919 h 1270597"/>
              <a:gd name="connsiteX5" fmla="*/ 48 w 2737668"/>
              <a:gd name="connsiteY5" fmla="*/ 501424 h 1270597"/>
              <a:gd name="connsiteX6" fmla="*/ 599136 w 2737668"/>
              <a:gd name="connsiteY6" fmla="*/ 38968 h 1270597"/>
              <a:gd name="connsiteX0" fmla="*/ 599508 w 2738040"/>
              <a:gd name="connsiteY0" fmla="*/ 38968 h 1270154"/>
              <a:gd name="connsiteX1" fmla="*/ 2491370 w 2738040"/>
              <a:gd name="connsiteY1" fmla="*/ 112541 h 1270154"/>
              <a:gd name="connsiteX2" fmla="*/ 2628005 w 2738040"/>
              <a:gd name="connsiteY2" fmla="*/ 806225 h 1270154"/>
              <a:gd name="connsiteX3" fmla="*/ 1682074 w 2738040"/>
              <a:gd name="connsiteY3" fmla="*/ 1268679 h 1270154"/>
              <a:gd name="connsiteX4" fmla="*/ 525937 w 2738040"/>
              <a:gd name="connsiteY4" fmla="*/ 953368 h 1270154"/>
              <a:gd name="connsiteX5" fmla="*/ 420 w 2738040"/>
              <a:gd name="connsiteY5" fmla="*/ 501424 h 1270154"/>
              <a:gd name="connsiteX6" fmla="*/ 599508 w 2738040"/>
              <a:gd name="connsiteY6" fmla="*/ 38968 h 1270154"/>
              <a:gd name="connsiteX0" fmla="*/ 599494 w 2738026"/>
              <a:gd name="connsiteY0" fmla="*/ 38968 h 1270154"/>
              <a:gd name="connsiteX1" fmla="*/ 2491356 w 2738026"/>
              <a:gd name="connsiteY1" fmla="*/ 112541 h 1270154"/>
              <a:gd name="connsiteX2" fmla="*/ 2627991 w 2738026"/>
              <a:gd name="connsiteY2" fmla="*/ 806225 h 1270154"/>
              <a:gd name="connsiteX3" fmla="*/ 1682060 w 2738026"/>
              <a:gd name="connsiteY3" fmla="*/ 1268679 h 1270154"/>
              <a:gd name="connsiteX4" fmla="*/ 525923 w 2738026"/>
              <a:gd name="connsiteY4" fmla="*/ 953368 h 1270154"/>
              <a:gd name="connsiteX5" fmla="*/ 406 w 2738026"/>
              <a:gd name="connsiteY5" fmla="*/ 501424 h 1270154"/>
              <a:gd name="connsiteX6" fmla="*/ 599494 w 2738026"/>
              <a:gd name="connsiteY6" fmla="*/ 38968 h 1270154"/>
              <a:gd name="connsiteX0" fmla="*/ 603723 w 2742255"/>
              <a:gd name="connsiteY0" fmla="*/ 38968 h 1270154"/>
              <a:gd name="connsiteX1" fmla="*/ 2495585 w 2742255"/>
              <a:gd name="connsiteY1" fmla="*/ 112541 h 1270154"/>
              <a:gd name="connsiteX2" fmla="*/ 2632220 w 2742255"/>
              <a:gd name="connsiteY2" fmla="*/ 806225 h 1270154"/>
              <a:gd name="connsiteX3" fmla="*/ 1686289 w 2742255"/>
              <a:gd name="connsiteY3" fmla="*/ 1268679 h 1270154"/>
              <a:gd name="connsiteX4" fmla="*/ 530152 w 2742255"/>
              <a:gd name="connsiteY4" fmla="*/ 953368 h 1270154"/>
              <a:gd name="connsiteX5" fmla="*/ 4635 w 2742255"/>
              <a:gd name="connsiteY5" fmla="*/ 501424 h 1270154"/>
              <a:gd name="connsiteX6" fmla="*/ 603723 w 2742255"/>
              <a:gd name="connsiteY6" fmla="*/ 38968 h 1270154"/>
              <a:gd name="connsiteX0" fmla="*/ 599954 w 2738486"/>
              <a:gd name="connsiteY0" fmla="*/ 38968 h 1272303"/>
              <a:gd name="connsiteX1" fmla="*/ 2491816 w 2738486"/>
              <a:gd name="connsiteY1" fmla="*/ 112541 h 1272303"/>
              <a:gd name="connsiteX2" fmla="*/ 2628451 w 2738486"/>
              <a:gd name="connsiteY2" fmla="*/ 806225 h 1272303"/>
              <a:gd name="connsiteX3" fmla="*/ 1682520 w 2738486"/>
              <a:gd name="connsiteY3" fmla="*/ 1268679 h 1272303"/>
              <a:gd name="connsiteX4" fmla="*/ 694548 w 2738486"/>
              <a:gd name="connsiteY4" fmla="*/ 1090003 h 1272303"/>
              <a:gd name="connsiteX5" fmla="*/ 866 w 2738486"/>
              <a:gd name="connsiteY5" fmla="*/ 501424 h 1272303"/>
              <a:gd name="connsiteX6" fmla="*/ 599954 w 2738486"/>
              <a:gd name="connsiteY6" fmla="*/ 38968 h 127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8486" h="1272303">
                <a:moveTo>
                  <a:pt x="599954" y="38968"/>
                </a:moveTo>
                <a:cubicBezTo>
                  <a:pt x="1015112" y="-25846"/>
                  <a:pt x="2153733" y="-15335"/>
                  <a:pt x="2491816" y="112541"/>
                </a:cubicBezTo>
                <a:cubicBezTo>
                  <a:pt x="2829899" y="240417"/>
                  <a:pt x="2763334" y="613535"/>
                  <a:pt x="2628451" y="806225"/>
                </a:cubicBezTo>
                <a:cubicBezTo>
                  <a:pt x="2493568" y="998915"/>
                  <a:pt x="2010092" y="1247659"/>
                  <a:pt x="1682520" y="1268679"/>
                </a:cubicBezTo>
                <a:cubicBezTo>
                  <a:pt x="1354948" y="1289699"/>
                  <a:pt x="974824" y="1217879"/>
                  <a:pt x="694548" y="1090003"/>
                </a:cubicBezTo>
                <a:cubicBezTo>
                  <a:pt x="424783" y="941106"/>
                  <a:pt x="16632" y="676596"/>
                  <a:pt x="866" y="501424"/>
                </a:cubicBezTo>
                <a:cubicBezTo>
                  <a:pt x="-14900" y="326252"/>
                  <a:pt x="184796" y="103782"/>
                  <a:pt x="599954" y="38968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satMod val="110000"/>
                  <a:lumMod val="100000"/>
                  <a:shade val="100000"/>
                </a:schemeClr>
              </a:gs>
              <a:gs pos="3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99944" y="4322376"/>
            <a:ext cx="2738486" cy="1272303"/>
          </a:xfrm>
          <a:custGeom>
            <a:avLst/>
            <a:gdLst>
              <a:gd name="connsiteX0" fmla="*/ 936282 w 2355343"/>
              <a:gd name="connsiteY0" fmla="*/ 63809 h 1020362"/>
              <a:gd name="connsiteX1" fmla="*/ 1808641 w 2355343"/>
              <a:gd name="connsiteY1" fmla="*/ 53299 h 1020362"/>
              <a:gd name="connsiteX2" fmla="*/ 2334158 w 2355343"/>
              <a:gd name="connsiteY2" fmla="*/ 505244 h 1020362"/>
              <a:gd name="connsiteX3" fmla="*/ 1093937 w 2355343"/>
              <a:gd name="connsiteY3" fmla="*/ 1020251 h 1020362"/>
              <a:gd name="connsiteX4" fmla="*/ 862 w 2355343"/>
              <a:gd name="connsiteY4" fmla="*/ 547285 h 1020362"/>
              <a:gd name="connsiteX5" fmla="*/ 936282 w 2355343"/>
              <a:gd name="connsiteY5" fmla="*/ 63809 h 1020362"/>
              <a:gd name="connsiteX0" fmla="*/ 936282 w 2355343"/>
              <a:gd name="connsiteY0" fmla="*/ 56594 h 1013116"/>
              <a:gd name="connsiteX1" fmla="*/ 1808641 w 2355343"/>
              <a:gd name="connsiteY1" fmla="*/ 46084 h 1013116"/>
              <a:gd name="connsiteX2" fmla="*/ 2334158 w 2355343"/>
              <a:gd name="connsiteY2" fmla="*/ 498029 h 1013116"/>
              <a:gd name="connsiteX3" fmla="*/ 1093937 w 2355343"/>
              <a:gd name="connsiteY3" fmla="*/ 1013036 h 1013116"/>
              <a:gd name="connsiteX4" fmla="*/ 862 w 2355343"/>
              <a:gd name="connsiteY4" fmla="*/ 413946 h 1013116"/>
              <a:gd name="connsiteX5" fmla="*/ 936282 w 2355343"/>
              <a:gd name="connsiteY5" fmla="*/ 56594 h 1013116"/>
              <a:gd name="connsiteX0" fmla="*/ 771191 w 2359575"/>
              <a:gd name="connsiteY0" fmla="*/ 122282 h 984209"/>
              <a:gd name="connsiteX1" fmla="*/ 1811716 w 2359575"/>
              <a:gd name="connsiteY1" fmla="*/ 17179 h 984209"/>
              <a:gd name="connsiteX2" fmla="*/ 2337233 w 2359575"/>
              <a:gd name="connsiteY2" fmla="*/ 469124 h 984209"/>
              <a:gd name="connsiteX3" fmla="*/ 1097012 w 2359575"/>
              <a:gd name="connsiteY3" fmla="*/ 984131 h 984209"/>
              <a:gd name="connsiteX4" fmla="*/ 3937 w 2359575"/>
              <a:gd name="connsiteY4" fmla="*/ 385041 h 984209"/>
              <a:gd name="connsiteX5" fmla="*/ 771191 w 2359575"/>
              <a:gd name="connsiteY5" fmla="*/ 122282 h 984209"/>
              <a:gd name="connsiteX0" fmla="*/ 771156 w 2356731"/>
              <a:gd name="connsiteY0" fmla="*/ 52261 h 914188"/>
              <a:gd name="connsiteX1" fmla="*/ 1780150 w 2356731"/>
              <a:gd name="connsiteY1" fmla="*/ 31240 h 914188"/>
              <a:gd name="connsiteX2" fmla="*/ 2337198 w 2356731"/>
              <a:gd name="connsiteY2" fmla="*/ 399103 h 914188"/>
              <a:gd name="connsiteX3" fmla="*/ 1096977 w 2356731"/>
              <a:gd name="connsiteY3" fmla="*/ 914110 h 914188"/>
              <a:gd name="connsiteX4" fmla="*/ 3902 w 2356731"/>
              <a:gd name="connsiteY4" fmla="*/ 315020 h 914188"/>
              <a:gd name="connsiteX5" fmla="*/ 771156 w 2356731"/>
              <a:gd name="connsiteY5" fmla="*/ 52261 h 914188"/>
              <a:gd name="connsiteX0" fmla="*/ 771156 w 2255689"/>
              <a:gd name="connsiteY0" fmla="*/ 60713 h 922640"/>
              <a:gd name="connsiteX1" fmla="*/ 1780150 w 2255689"/>
              <a:gd name="connsiteY1" fmla="*/ 39692 h 922640"/>
              <a:gd name="connsiteX2" fmla="*/ 2232095 w 2255689"/>
              <a:gd name="connsiteY2" fmla="*/ 523169 h 922640"/>
              <a:gd name="connsiteX3" fmla="*/ 1096977 w 2255689"/>
              <a:gd name="connsiteY3" fmla="*/ 922562 h 922640"/>
              <a:gd name="connsiteX4" fmla="*/ 3902 w 2255689"/>
              <a:gd name="connsiteY4" fmla="*/ 323472 h 922640"/>
              <a:gd name="connsiteX5" fmla="*/ 771156 w 2255689"/>
              <a:gd name="connsiteY5" fmla="*/ 60713 h 922640"/>
              <a:gd name="connsiteX0" fmla="*/ 771156 w 2232351"/>
              <a:gd name="connsiteY0" fmla="*/ 60713 h 922640"/>
              <a:gd name="connsiteX1" fmla="*/ 1780150 w 2232351"/>
              <a:gd name="connsiteY1" fmla="*/ 39692 h 922640"/>
              <a:gd name="connsiteX2" fmla="*/ 2232095 w 2232351"/>
              <a:gd name="connsiteY2" fmla="*/ 523169 h 922640"/>
              <a:gd name="connsiteX3" fmla="*/ 1096977 w 2232351"/>
              <a:gd name="connsiteY3" fmla="*/ 922562 h 922640"/>
              <a:gd name="connsiteX4" fmla="*/ 3902 w 2232351"/>
              <a:gd name="connsiteY4" fmla="*/ 323472 h 922640"/>
              <a:gd name="connsiteX5" fmla="*/ 771156 w 2232351"/>
              <a:gd name="connsiteY5" fmla="*/ 60713 h 922640"/>
              <a:gd name="connsiteX0" fmla="*/ 771156 w 2232351"/>
              <a:gd name="connsiteY0" fmla="*/ 55328 h 917255"/>
              <a:gd name="connsiteX1" fmla="*/ 1780150 w 2232351"/>
              <a:gd name="connsiteY1" fmla="*/ 34307 h 917255"/>
              <a:gd name="connsiteX2" fmla="*/ 2232095 w 2232351"/>
              <a:gd name="connsiteY2" fmla="*/ 444211 h 917255"/>
              <a:gd name="connsiteX3" fmla="*/ 1096977 w 2232351"/>
              <a:gd name="connsiteY3" fmla="*/ 917177 h 917255"/>
              <a:gd name="connsiteX4" fmla="*/ 3902 w 2232351"/>
              <a:gd name="connsiteY4" fmla="*/ 318087 h 917255"/>
              <a:gd name="connsiteX5" fmla="*/ 771156 w 2232351"/>
              <a:gd name="connsiteY5" fmla="*/ 55328 h 917255"/>
              <a:gd name="connsiteX0" fmla="*/ 771156 w 2232351"/>
              <a:gd name="connsiteY0" fmla="*/ 9202 h 1091853"/>
              <a:gd name="connsiteX1" fmla="*/ 1780150 w 2232351"/>
              <a:gd name="connsiteY1" fmla="*/ 208898 h 1091853"/>
              <a:gd name="connsiteX2" fmla="*/ 2232095 w 2232351"/>
              <a:gd name="connsiteY2" fmla="*/ 618802 h 1091853"/>
              <a:gd name="connsiteX3" fmla="*/ 1096977 w 2232351"/>
              <a:gd name="connsiteY3" fmla="*/ 1091768 h 1091853"/>
              <a:gd name="connsiteX4" fmla="*/ 3902 w 2232351"/>
              <a:gd name="connsiteY4" fmla="*/ 492678 h 1091853"/>
              <a:gd name="connsiteX5" fmla="*/ 771156 w 2232351"/>
              <a:gd name="connsiteY5" fmla="*/ 9202 h 1091853"/>
              <a:gd name="connsiteX0" fmla="*/ 771405 w 2292176"/>
              <a:gd name="connsiteY0" fmla="*/ 33877 h 1116528"/>
              <a:gd name="connsiteX1" fmla="*/ 1990606 w 2292176"/>
              <a:gd name="connsiteY1" fmla="*/ 107449 h 1116528"/>
              <a:gd name="connsiteX2" fmla="*/ 2232344 w 2292176"/>
              <a:gd name="connsiteY2" fmla="*/ 643477 h 1116528"/>
              <a:gd name="connsiteX3" fmla="*/ 1097226 w 2292176"/>
              <a:gd name="connsiteY3" fmla="*/ 1116443 h 1116528"/>
              <a:gd name="connsiteX4" fmla="*/ 4151 w 2292176"/>
              <a:gd name="connsiteY4" fmla="*/ 517353 h 1116528"/>
              <a:gd name="connsiteX5" fmla="*/ 771405 w 2292176"/>
              <a:gd name="connsiteY5" fmla="*/ 33877 h 1116528"/>
              <a:gd name="connsiteX0" fmla="*/ 771672 w 2371330"/>
              <a:gd name="connsiteY0" fmla="*/ 19835 h 1102486"/>
              <a:gd name="connsiteX1" fmla="*/ 2190569 w 2371330"/>
              <a:gd name="connsiteY1" fmla="*/ 145959 h 1102486"/>
              <a:gd name="connsiteX2" fmla="*/ 2232611 w 2371330"/>
              <a:gd name="connsiteY2" fmla="*/ 629435 h 1102486"/>
              <a:gd name="connsiteX3" fmla="*/ 1097493 w 2371330"/>
              <a:gd name="connsiteY3" fmla="*/ 1102401 h 1102486"/>
              <a:gd name="connsiteX4" fmla="*/ 4418 w 2371330"/>
              <a:gd name="connsiteY4" fmla="*/ 503311 h 1102486"/>
              <a:gd name="connsiteX5" fmla="*/ 771672 w 2371330"/>
              <a:gd name="connsiteY5" fmla="*/ 19835 h 1102486"/>
              <a:gd name="connsiteX0" fmla="*/ 771672 w 2440055"/>
              <a:gd name="connsiteY0" fmla="*/ 23506 h 1106157"/>
              <a:gd name="connsiteX1" fmla="*/ 2190569 w 2440055"/>
              <a:gd name="connsiteY1" fmla="*/ 149630 h 1106157"/>
              <a:gd name="connsiteX2" fmla="*/ 2337714 w 2440055"/>
              <a:gd name="connsiteY2" fmla="*/ 790762 h 1106157"/>
              <a:gd name="connsiteX3" fmla="*/ 1097493 w 2440055"/>
              <a:gd name="connsiteY3" fmla="*/ 1106072 h 1106157"/>
              <a:gd name="connsiteX4" fmla="*/ 4418 w 2440055"/>
              <a:gd name="connsiteY4" fmla="*/ 506982 h 1106157"/>
              <a:gd name="connsiteX5" fmla="*/ 771672 w 2440055"/>
              <a:gd name="connsiteY5" fmla="*/ 23506 h 1106157"/>
              <a:gd name="connsiteX0" fmla="*/ 782486 w 2426409"/>
              <a:gd name="connsiteY0" fmla="*/ 23506 h 1274301"/>
              <a:gd name="connsiteX1" fmla="*/ 2201383 w 2426409"/>
              <a:gd name="connsiteY1" fmla="*/ 149630 h 1274301"/>
              <a:gd name="connsiteX2" fmla="*/ 2348528 w 2426409"/>
              <a:gd name="connsiteY2" fmla="*/ 790762 h 1274301"/>
              <a:gd name="connsiteX3" fmla="*/ 1444638 w 2426409"/>
              <a:gd name="connsiteY3" fmla="*/ 1274237 h 1274301"/>
              <a:gd name="connsiteX4" fmla="*/ 15232 w 2426409"/>
              <a:gd name="connsiteY4" fmla="*/ 506982 h 1274301"/>
              <a:gd name="connsiteX5" fmla="*/ 782486 w 2426409"/>
              <a:gd name="connsiteY5" fmla="*/ 23506 h 1274301"/>
              <a:gd name="connsiteX0" fmla="*/ 1030815 w 2674738"/>
              <a:gd name="connsiteY0" fmla="*/ 23506 h 1274301"/>
              <a:gd name="connsiteX1" fmla="*/ 2449712 w 2674738"/>
              <a:gd name="connsiteY1" fmla="*/ 149630 h 1274301"/>
              <a:gd name="connsiteX2" fmla="*/ 2596857 w 2674738"/>
              <a:gd name="connsiteY2" fmla="*/ 790762 h 1274301"/>
              <a:gd name="connsiteX3" fmla="*/ 1692967 w 2674738"/>
              <a:gd name="connsiteY3" fmla="*/ 1274237 h 1274301"/>
              <a:gd name="connsiteX4" fmla="*/ 11313 w 2674738"/>
              <a:gd name="connsiteY4" fmla="*/ 506982 h 1274301"/>
              <a:gd name="connsiteX5" fmla="*/ 1030815 w 2674738"/>
              <a:gd name="connsiteY5" fmla="*/ 23506 h 1274301"/>
              <a:gd name="connsiteX0" fmla="*/ 794714 w 2703461"/>
              <a:gd name="connsiteY0" fmla="*/ 27079 h 1256854"/>
              <a:gd name="connsiteX1" fmla="*/ 2465860 w 2703461"/>
              <a:gd name="connsiteY1" fmla="*/ 132183 h 1256854"/>
              <a:gd name="connsiteX2" fmla="*/ 2613005 w 2703461"/>
              <a:gd name="connsiteY2" fmla="*/ 773315 h 1256854"/>
              <a:gd name="connsiteX3" fmla="*/ 1709115 w 2703461"/>
              <a:gd name="connsiteY3" fmla="*/ 1256790 h 1256854"/>
              <a:gd name="connsiteX4" fmla="*/ 27461 w 2703461"/>
              <a:gd name="connsiteY4" fmla="*/ 489535 h 1256854"/>
              <a:gd name="connsiteX5" fmla="*/ 794714 w 2703461"/>
              <a:gd name="connsiteY5" fmla="*/ 27079 h 1256854"/>
              <a:gd name="connsiteX0" fmla="*/ 794714 w 2703461"/>
              <a:gd name="connsiteY0" fmla="*/ 27079 h 1258034"/>
              <a:gd name="connsiteX1" fmla="*/ 2465860 w 2703461"/>
              <a:gd name="connsiteY1" fmla="*/ 132183 h 1258034"/>
              <a:gd name="connsiteX2" fmla="*/ 2613005 w 2703461"/>
              <a:gd name="connsiteY2" fmla="*/ 773315 h 1258034"/>
              <a:gd name="connsiteX3" fmla="*/ 1709115 w 2703461"/>
              <a:gd name="connsiteY3" fmla="*/ 1256790 h 1258034"/>
              <a:gd name="connsiteX4" fmla="*/ 647571 w 2703461"/>
              <a:gd name="connsiteY4" fmla="*/ 899437 h 1258034"/>
              <a:gd name="connsiteX5" fmla="*/ 27461 w 2703461"/>
              <a:gd name="connsiteY5" fmla="*/ 489535 h 1258034"/>
              <a:gd name="connsiteX6" fmla="*/ 794714 w 2703461"/>
              <a:gd name="connsiteY6" fmla="*/ 27079 h 1258034"/>
              <a:gd name="connsiteX0" fmla="*/ 768429 w 2677176"/>
              <a:gd name="connsiteY0" fmla="*/ 27079 h 1258708"/>
              <a:gd name="connsiteX1" fmla="*/ 2439575 w 2677176"/>
              <a:gd name="connsiteY1" fmla="*/ 132183 h 1258708"/>
              <a:gd name="connsiteX2" fmla="*/ 2586720 w 2677176"/>
              <a:gd name="connsiteY2" fmla="*/ 773315 h 1258708"/>
              <a:gd name="connsiteX3" fmla="*/ 1682830 w 2677176"/>
              <a:gd name="connsiteY3" fmla="*/ 1256790 h 1258708"/>
              <a:gd name="connsiteX4" fmla="*/ 621286 w 2677176"/>
              <a:gd name="connsiteY4" fmla="*/ 994030 h 1258708"/>
              <a:gd name="connsiteX5" fmla="*/ 1176 w 2677176"/>
              <a:gd name="connsiteY5" fmla="*/ 489535 h 1258708"/>
              <a:gd name="connsiteX6" fmla="*/ 768429 w 2677176"/>
              <a:gd name="connsiteY6" fmla="*/ 27079 h 1258708"/>
              <a:gd name="connsiteX0" fmla="*/ 599135 w 2685144"/>
              <a:gd name="connsiteY0" fmla="*/ 27079 h 1258708"/>
              <a:gd name="connsiteX1" fmla="*/ 2438446 w 2685144"/>
              <a:gd name="connsiteY1" fmla="*/ 132183 h 1258708"/>
              <a:gd name="connsiteX2" fmla="*/ 2585591 w 2685144"/>
              <a:gd name="connsiteY2" fmla="*/ 773315 h 1258708"/>
              <a:gd name="connsiteX3" fmla="*/ 1681701 w 2685144"/>
              <a:gd name="connsiteY3" fmla="*/ 1256790 h 1258708"/>
              <a:gd name="connsiteX4" fmla="*/ 620157 w 2685144"/>
              <a:gd name="connsiteY4" fmla="*/ 994030 h 1258708"/>
              <a:gd name="connsiteX5" fmla="*/ 47 w 2685144"/>
              <a:gd name="connsiteY5" fmla="*/ 489535 h 1258708"/>
              <a:gd name="connsiteX6" fmla="*/ 599135 w 2685144"/>
              <a:gd name="connsiteY6" fmla="*/ 27079 h 1258708"/>
              <a:gd name="connsiteX0" fmla="*/ 599136 w 2713039"/>
              <a:gd name="connsiteY0" fmla="*/ 38010 h 1269639"/>
              <a:gd name="connsiteX1" fmla="*/ 2490998 w 2713039"/>
              <a:gd name="connsiteY1" fmla="*/ 111583 h 1269639"/>
              <a:gd name="connsiteX2" fmla="*/ 2585592 w 2713039"/>
              <a:gd name="connsiteY2" fmla="*/ 784246 h 1269639"/>
              <a:gd name="connsiteX3" fmla="*/ 1681702 w 2713039"/>
              <a:gd name="connsiteY3" fmla="*/ 1267721 h 1269639"/>
              <a:gd name="connsiteX4" fmla="*/ 620158 w 2713039"/>
              <a:gd name="connsiteY4" fmla="*/ 1004961 h 1269639"/>
              <a:gd name="connsiteX5" fmla="*/ 48 w 2713039"/>
              <a:gd name="connsiteY5" fmla="*/ 500466 h 1269639"/>
              <a:gd name="connsiteX6" fmla="*/ 599136 w 2713039"/>
              <a:gd name="connsiteY6" fmla="*/ 38010 h 1269639"/>
              <a:gd name="connsiteX0" fmla="*/ 599136 w 2737668"/>
              <a:gd name="connsiteY0" fmla="*/ 38968 h 1270597"/>
              <a:gd name="connsiteX1" fmla="*/ 2490998 w 2737668"/>
              <a:gd name="connsiteY1" fmla="*/ 112541 h 1270597"/>
              <a:gd name="connsiteX2" fmla="*/ 2627633 w 2737668"/>
              <a:gd name="connsiteY2" fmla="*/ 806225 h 1270597"/>
              <a:gd name="connsiteX3" fmla="*/ 1681702 w 2737668"/>
              <a:gd name="connsiteY3" fmla="*/ 1268679 h 1270597"/>
              <a:gd name="connsiteX4" fmla="*/ 620158 w 2737668"/>
              <a:gd name="connsiteY4" fmla="*/ 1005919 h 1270597"/>
              <a:gd name="connsiteX5" fmla="*/ 48 w 2737668"/>
              <a:gd name="connsiteY5" fmla="*/ 501424 h 1270597"/>
              <a:gd name="connsiteX6" fmla="*/ 599136 w 2737668"/>
              <a:gd name="connsiteY6" fmla="*/ 38968 h 1270597"/>
              <a:gd name="connsiteX0" fmla="*/ 599508 w 2738040"/>
              <a:gd name="connsiteY0" fmla="*/ 38968 h 1270154"/>
              <a:gd name="connsiteX1" fmla="*/ 2491370 w 2738040"/>
              <a:gd name="connsiteY1" fmla="*/ 112541 h 1270154"/>
              <a:gd name="connsiteX2" fmla="*/ 2628005 w 2738040"/>
              <a:gd name="connsiteY2" fmla="*/ 806225 h 1270154"/>
              <a:gd name="connsiteX3" fmla="*/ 1682074 w 2738040"/>
              <a:gd name="connsiteY3" fmla="*/ 1268679 h 1270154"/>
              <a:gd name="connsiteX4" fmla="*/ 525937 w 2738040"/>
              <a:gd name="connsiteY4" fmla="*/ 953368 h 1270154"/>
              <a:gd name="connsiteX5" fmla="*/ 420 w 2738040"/>
              <a:gd name="connsiteY5" fmla="*/ 501424 h 1270154"/>
              <a:gd name="connsiteX6" fmla="*/ 599508 w 2738040"/>
              <a:gd name="connsiteY6" fmla="*/ 38968 h 1270154"/>
              <a:gd name="connsiteX0" fmla="*/ 599494 w 2738026"/>
              <a:gd name="connsiteY0" fmla="*/ 38968 h 1270154"/>
              <a:gd name="connsiteX1" fmla="*/ 2491356 w 2738026"/>
              <a:gd name="connsiteY1" fmla="*/ 112541 h 1270154"/>
              <a:gd name="connsiteX2" fmla="*/ 2627991 w 2738026"/>
              <a:gd name="connsiteY2" fmla="*/ 806225 h 1270154"/>
              <a:gd name="connsiteX3" fmla="*/ 1682060 w 2738026"/>
              <a:gd name="connsiteY3" fmla="*/ 1268679 h 1270154"/>
              <a:gd name="connsiteX4" fmla="*/ 525923 w 2738026"/>
              <a:gd name="connsiteY4" fmla="*/ 953368 h 1270154"/>
              <a:gd name="connsiteX5" fmla="*/ 406 w 2738026"/>
              <a:gd name="connsiteY5" fmla="*/ 501424 h 1270154"/>
              <a:gd name="connsiteX6" fmla="*/ 599494 w 2738026"/>
              <a:gd name="connsiteY6" fmla="*/ 38968 h 1270154"/>
              <a:gd name="connsiteX0" fmla="*/ 603723 w 2742255"/>
              <a:gd name="connsiteY0" fmla="*/ 38968 h 1270154"/>
              <a:gd name="connsiteX1" fmla="*/ 2495585 w 2742255"/>
              <a:gd name="connsiteY1" fmla="*/ 112541 h 1270154"/>
              <a:gd name="connsiteX2" fmla="*/ 2632220 w 2742255"/>
              <a:gd name="connsiteY2" fmla="*/ 806225 h 1270154"/>
              <a:gd name="connsiteX3" fmla="*/ 1686289 w 2742255"/>
              <a:gd name="connsiteY3" fmla="*/ 1268679 h 1270154"/>
              <a:gd name="connsiteX4" fmla="*/ 530152 w 2742255"/>
              <a:gd name="connsiteY4" fmla="*/ 953368 h 1270154"/>
              <a:gd name="connsiteX5" fmla="*/ 4635 w 2742255"/>
              <a:gd name="connsiteY5" fmla="*/ 501424 h 1270154"/>
              <a:gd name="connsiteX6" fmla="*/ 603723 w 2742255"/>
              <a:gd name="connsiteY6" fmla="*/ 38968 h 1270154"/>
              <a:gd name="connsiteX0" fmla="*/ 599954 w 2738486"/>
              <a:gd name="connsiteY0" fmla="*/ 38968 h 1272303"/>
              <a:gd name="connsiteX1" fmla="*/ 2491816 w 2738486"/>
              <a:gd name="connsiteY1" fmla="*/ 112541 h 1272303"/>
              <a:gd name="connsiteX2" fmla="*/ 2628451 w 2738486"/>
              <a:gd name="connsiteY2" fmla="*/ 806225 h 1272303"/>
              <a:gd name="connsiteX3" fmla="*/ 1682520 w 2738486"/>
              <a:gd name="connsiteY3" fmla="*/ 1268679 h 1272303"/>
              <a:gd name="connsiteX4" fmla="*/ 694548 w 2738486"/>
              <a:gd name="connsiteY4" fmla="*/ 1090003 h 1272303"/>
              <a:gd name="connsiteX5" fmla="*/ 866 w 2738486"/>
              <a:gd name="connsiteY5" fmla="*/ 501424 h 1272303"/>
              <a:gd name="connsiteX6" fmla="*/ 599954 w 2738486"/>
              <a:gd name="connsiteY6" fmla="*/ 38968 h 127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8486" h="1272303">
                <a:moveTo>
                  <a:pt x="599954" y="38968"/>
                </a:moveTo>
                <a:cubicBezTo>
                  <a:pt x="1015112" y="-25846"/>
                  <a:pt x="2153733" y="-15335"/>
                  <a:pt x="2491816" y="112541"/>
                </a:cubicBezTo>
                <a:cubicBezTo>
                  <a:pt x="2829899" y="240417"/>
                  <a:pt x="2763334" y="613535"/>
                  <a:pt x="2628451" y="806225"/>
                </a:cubicBezTo>
                <a:cubicBezTo>
                  <a:pt x="2493568" y="998915"/>
                  <a:pt x="2010092" y="1247659"/>
                  <a:pt x="1682520" y="1268679"/>
                </a:cubicBezTo>
                <a:cubicBezTo>
                  <a:pt x="1354948" y="1289699"/>
                  <a:pt x="974824" y="1217879"/>
                  <a:pt x="694548" y="1090003"/>
                </a:cubicBezTo>
                <a:cubicBezTo>
                  <a:pt x="424783" y="941106"/>
                  <a:pt x="16632" y="676596"/>
                  <a:pt x="866" y="501424"/>
                </a:cubicBezTo>
                <a:cubicBezTo>
                  <a:pt x="-14900" y="326252"/>
                  <a:pt x="184796" y="103782"/>
                  <a:pt x="599954" y="38968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satMod val="110000"/>
                  <a:lumMod val="100000"/>
                  <a:shade val="100000"/>
                </a:schemeClr>
              </a:gs>
              <a:gs pos="3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99944" y="2881561"/>
            <a:ext cx="2738486" cy="1272303"/>
          </a:xfrm>
          <a:custGeom>
            <a:avLst/>
            <a:gdLst>
              <a:gd name="connsiteX0" fmla="*/ 936282 w 2355343"/>
              <a:gd name="connsiteY0" fmla="*/ 63809 h 1020362"/>
              <a:gd name="connsiteX1" fmla="*/ 1808641 w 2355343"/>
              <a:gd name="connsiteY1" fmla="*/ 53299 h 1020362"/>
              <a:gd name="connsiteX2" fmla="*/ 2334158 w 2355343"/>
              <a:gd name="connsiteY2" fmla="*/ 505244 h 1020362"/>
              <a:gd name="connsiteX3" fmla="*/ 1093937 w 2355343"/>
              <a:gd name="connsiteY3" fmla="*/ 1020251 h 1020362"/>
              <a:gd name="connsiteX4" fmla="*/ 862 w 2355343"/>
              <a:gd name="connsiteY4" fmla="*/ 547285 h 1020362"/>
              <a:gd name="connsiteX5" fmla="*/ 936282 w 2355343"/>
              <a:gd name="connsiteY5" fmla="*/ 63809 h 1020362"/>
              <a:gd name="connsiteX0" fmla="*/ 936282 w 2355343"/>
              <a:gd name="connsiteY0" fmla="*/ 56594 h 1013116"/>
              <a:gd name="connsiteX1" fmla="*/ 1808641 w 2355343"/>
              <a:gd name="connsiteY1" fmla="*/ 46084 h 1013116"/>
              <a:gd name="connsiteX2" fmla="*/ 2334158 w 2355343"/>
              <a:gd name="connsiteY2" fmla="*/ 498029 h 1013116"/>
              <a:gd name="connsiteX3" fmla="*/ 1093937 w 2355343"/>
              <a:gd name="connsiteY3" fmla="*/ 1013036 h 1013116"/>
              <a:gd name="connsiteX4" fmla="*/ 862 w 2355343"/>
              <a:gd name="connsiteY4" fmla="*/ 413946 h 1013116"/>
              <a:gd name="connsiteX5" fmla="*/ 936282 w 2355343"/>
              <a:gd name="connsiteY5" fmla="*/ 56594 h 1013116"/>
              <a:gd name="connsiteX0" fmla="*/ 771191 w 2359575"/>
              <a:gd name="connsiteY0" fmla="*/ 122282 h 984209"/>
              <a:gd name="connsiteX1" fmla="*/ 1811716 w 2359575"/>
              <a:gd name="connsiteY1" fmla="*/ 17179 h 984209"/>
              <a:gd name="connsiteX2" fmla="*/ 2337233 w 2359575"/>
              <a:gd name="connsiteY2" fmla="*/ 469124 h 984209"/>
              <a:gd name="connsiteX3" fmla="*/ 1097012 w 2359575"/>
              <a:gd name="connsiteY3" fmla="*/ 984131 h 984209"/>
              <a:gd name="connsiteX4" fmla="*/ 3937 w 2359575"/>
              <a:gd name="connsiteY4" fmla="*/ 385041 h 984209"/>
              <a:gd name="connsiteX5" fmla="*/ 771191 w 2359575"/>
              <a:gd name="connsiteY5" fmla="*/ 122282 h 984209"/>
              <a:gd name="connsiteX0" fmla="*/ 771156 w 2356731"/>
              <a:gd name="connsiteY0" fmla="*/ 52261 h 914188"/>
              <a:gd name="connsiteX1" fmla="*/ 1780150 w 2356731"/>
              <a:gd name="connsiteY1" fmla="*/ 31240 h 914188"/>
              <a:gd name="connsiteX2" fmla="*/ 2337198 w 2356731"/>
              <a:gd name="connsiteY2" fmla="*/ 399103 h 914188"/>
              <a:gd name="connsiteX3" fmla="*/ 1096977 w 2356731"/>
              <a:gd name="connsiteY3" fmla="*/ 914110 h 914188"/>
              <a:gd name="connsiteX4" fmla="*/ 3902 w 2356731"/>
              <a:gd name="connsiteY4" fmla="*/ 315020 h 914188"/>
              <a:gd name="connsiteX5" fmla="*/ 771156 w 2356731"/>
              <a:gd name="connsiteY5" fmla="*/ 52261 h 914188"/>
              <a:gd name="connsiteX0" fmla="*/ 771156 w 2255689"/>
              <a:gd name="connsiteY0" fmla="*/ 60713 h 922640"/>
              <a:gd name="connsiteX1" fmla="*/ 1780150 w 2255689"/>
              <a:gd name="connsiteY1" fmla="*/ 39692 h 922640"/>
              <a:gd name="connsiteX2" fmla="*/ 2232095 w 2255689"/>
              <a:gd name="connsiteY2" fmla="*/ 523169 h 922640"/>
              <a:gd name="connsiteX3" fmla="*/ 1096977 w 2255689"/>
              <a:gd name="connsiteY3" fmla="*/ 922562 h 922640"/>
              <a:gd name="connsiteX4" fmla="*/ 3902 w 2255689"/>
              <a:gd name="connsiteY4" fmla="*/ 323472 h 922640"/>
              <a:gd name="connsiteX5" fmla="*/ 771156 w 2255689"/>
              <a:gd name="connsiteY5" fmla="*/ 60713 h 922640"/>
              <a:gd name="connsiteX0" fmla="*/ 771156 w 2232351"/>
              <a:gd name="connsiteY0" fmla="*/ 60713 h 922640"/>
              <a:gd name="connsiteX1" fmla="*/ 1780150 w 2232351"/>
              <a:gd name="connsiteY1" fmla="*/ 39692 h 922640"/>
              <a:gd name="connsiteX2" fmla="*/ 2232095 w 2232351"/>
              <a:gd name="connsiteY2" fmla="*/ 523169 h 922640"/>
              <a:gd name="connsiteX3" fmla="*/ 1096977 w 2232351"/>
              <a:gd name="connsiteY3" fmla="*/ 922562 h 922640"/>
              <a:gd name="connsiteX4" fmla="*/ 3902 w 2232351"/>
              <a:gd name="connsiteY4" fmla="*/ 323472 h 922640"/>
              <a:gd name="connsiteX5" fmla="*/ 771156 w 2232351"/>
              <a:gd name="connsiteY5" fmla="*/ 60713 h 922640"/>
              <a:gd name="connsiteX0" fmla="*/ 771156 w 2232351"/>
              <a:gd name="connsiteY0" fmla="*/ 55328 h 917255"/>
              <a:gd name="connsiteX1" fmla="*/ 1780150 w 2232351"/>
              <a:gd name="connsiteY1" fmla="*/ 34307 h 917255"/>
              <a:gd name="connsiteX2" fmla="*/ 2232095 w 2232351"/>
              <a:gd name="connsiteY2" fmla="*/ 444211 h 917255"/>
              <a:gd name="connsiteX3" fmla="*/ 1096977 w 2232351"/>
              <a:gd name="connsiteY3" fmla="*/ 917177 h 917255"/>
              <a:gd name="connsiteX4" fmla="*/ 3902 w 2232351"/>
              <a:gd name="connsiteY4" fmla="*/ 318087 h 917255"/>
              <a:gd name="connsiteX5" fmla="*/ 771156 w 2232351"/>
              <a:gd name="connsiteY5" fmla="*/ 55328 h 917255"/>
              <a:gd name="connsiteX0" fmla="*/ 771156 w 2232351"/>
              <a:gd name="connsiteY0" fmla="*/ 9202 h 1091853"/>
              <a:gd name="connsiteX1" fmla="*/ 1780150 w 2232351"/>
              <a:gd name="connsiteY1" fmla="*/ 208898 h 1091853"/>
              <a:gd name="connsiteX2" fmla="*/ 2232095 w 2232351"/>
              <a:gd name="connsiteY2" fmla="*/ 618802 h 1091853"/>
              <a:gd name="connsiteX3" fmla="*/ 1096977 w 2232351"/>
              <a:gd name="connsiteY3" fmla="*/ 1091768 h 1091853"/>
              <a:gd name="connsiteX4" fmla="*/ 3902 w 2232351"/>
              <a:gd name="connsiteY4" fmla="*/ 492678 h 1091853"/>
              <a:gd name="connsiteX5" fmla="*/ 771156 w 2232351"/>
              <a:gd name="connsiteY5" fmla="*/ 9202 h 1091853"/>
              <a:gd name="connsiteX0" fmla="*/ 771405 w 2292176"/>
              <a:gd name="connsiteY0" fmla="*/ 33877 h 1116528"/>
              <a:gd name="connsiteX1" fmla="*/ 1990606 w 2292176"/>
              <a:gd name="connsiteY1" fmla="*/ 107449 h 1116528"/>
              <a:gd name="connsiteX2" fmla="*/ 2232344 w 2292176"/>
              <a:gd name="connsiteY2" fmla="*/ 643477 h 1116528"/>
              <a:gd name="connsiteX3" fmla="*/ 1097226 w 2292176"/>
              <a:gd name="connsiteY3" fmla="*/ 1116443 h 1116528"/>
              <a:gd name="connsiteX4" fmla="*/ 4151 w 2292176"/>
              <a:gd name="connsiteY4" fmla="*/ 517353 h 1116528"/>
              <a:gd name="connsiteX5" fmla="*/ 771405 w 2292176"/>
              <a:gd name="connsiteY5" fmla="*/ 33877 h 1116528"/>
              <a:gd name="connsiteX0" fmla="*/ 771672 w 2371330"/>
              <a:gd name="connsiteY0" fmla="*/ 19835 h 1102486"/>
              <a:gd name="connsiteX1" fmla="*/ 2190569 w 2371330"/>
              <a:gd name="connsiteY1" fmla="*/ 145959 h 1102486"/>
              <a:gd name="connsiteX2" fmla="*/ 2232611 w 2371330"/>
              <a:gd name="connsiteY2" fmla="*/ 629435 h 1102486"/>
              <a:gd name="connsiteX3" fmla="*/ 1097493 w 2371330"/>
              <a:gd name="connsiteY3" fmla="*/ 1102401 h 1102486"/>
              <a:gd name="connsiteX4" fmla="*/ 4418 w 2371330"/>
              <a:gd name="connsiteY4" fmla="*/ 503311 h 1102486"/>
              <a:gd name="connsiteX5" fmla="*/ 771672 w 2371330"/>
              <a:gd name="connsiteY5" fmla="*/ 19835 h 1102486"/>
              <a:gd name="connsiteX0" fmla="*/ 771672 w 2440055"/>
              <a:gd name="connsiteY0" fmla="*/ 23506 h 1106157"/>
              <a:gd name="connsiteX1" fmla="*/ 2190569 w 2440055"/>
              <a:gd name="connsiteY1" fmla="*/ 149630 h 1106157"/>
              <a:gd name="connsiteX2" fmla="*/ 2337714 w 2440055"/>
              <a:gd name="connsiteY2" fmla="*/ 790762 h 1106157"/>
              <a:gd name="connsiteX3" fmla="*/ 1097493 w 2440055"/>
              <a:gd name="connsiteY3" fmla="*/ 1106072 h 1106157"/>
              <a:gd name="connsiteX4" fmla="*/ 4418 w 2440055"/>
              <a:gd name="connsiteY4" fmla="*/ 506982 h 1106157"/>
              <a:gd name="connsiteX5" fmla="*/ 771672 w 2440055"/>
              <a:gd name="connsiteY5" fmla="*/ 23506 h 1106157"/>
              <a:gd name="connsiteX0" fmla="*/ 782486 w 2426409"/>
              <a:gd name="connsiteY0" fmla="*/ 23506 h 1274301"/>
              <a:gd name="connsiteX1" fmla="*/ 2201383 w 2426409"/>
              <a:gd name="connsiteY1" fmla="*/ 149630 h 1274301"/>
              <a:gd name="connsiteX2" fmla="*/ 2348528 w 2426409"/>
              <a:gd name="connsiteY2" fmla="*/ 790762 h 1274301"/>
              <a:gd name="connsiteX3" fmla="*/ 1444638 w 2426409"/>
              <a:gd name="connsiteY3" fmla="*/ 1274237 h 1274301"/>
              <a:gd name="connsiteX4" fmla="*/ 15232 w 2426409"/>
              <a:gd name="connsiteY4" fmla="*/ 506982 h 1274301"/>
              <a:gd name="connsiteX5" fmla="*/ 782486 w 2426409"/>
              <a:gd name="connsiteY5" fmla="*/ 23506 h 1274301"/>
              <a:gd name="connsiteX0" fmla="*/ 1030815 w 2674738"/>
              <a:gd name="connsiteY0" fmla="*/ 23506 h 1274301"/>
              <a:gd name="connsiteX1" fmla="*/ 2449712 w 2674738"/>
              <a:gd name="connsiteY1" fmla="*/ 149630 h 1274301"/>
              <a:gd name="connsiteX2" fmla="*/ 2596857 w 2674738"/>
              <a:gd name="connsiteY2" fmla="*/ 790762 h 1274301"/>
              <a:gd name="connsiteX3" fmla="*/ 1692967 w 2674738"/>
              <a:gd name="connsiteY3" fmla="*/ 1274237 h 1274301"/>
              <a:gd name="connsiteX4" fmla="*/ 11313 w 2674738"/>
              <a:gd name="connsiteY4" fmla="*/ 506982 h 1274301"/>
              <a:gd name="connsiteX5" fmla="*/ 1030815 w 2674738"/>
              <a:gd name="connsiteY5" fmla="*/ 23506 h 1274301"/>
              <a:gd name="connsiteX0" fmla="*/ 794714 w 2703461"/>
              <a:gd name="connsiteY0" fmla="*/ 27079 h 1256854"/>
              <a:gd name="connsiteX1" fmla="*/ 2465860 w 2703461"/>
              <a:gd name="connsiteY1" fmla="*/ 132183 h 1256854"/>
              <a:gd name="connsiteX2" fmla="*/ 2613005 w 2703461"/>
              <a:gd name="connsiteY2" fmla="*/ 773315 h 1256854"/>
              <a:gd name="connsiteX3" fmla="*/ 1709115 w 2703461"/>
              <a:gd name="connsiteY3" fmla="*/ 1256790 h 1256854"/>
              <a:gd name="connsiteX4" fmla="*/ 27461 w 2703461"/>
              <a:gd name="connsiteY4" fmla="*/ 489535 h 1256854"/>
              <a:gd name="connsiteX5" fmla="*/ 794714 w 2703461"/>
              <a:gd name="connsiteY5" fmla="*/ 27079 h 1256854"/>
              <a:gd name="connsiteX0" fmla="*/ 794714 w 2703461"/>
              <a:gd name="connsiteY0" fmla="*/ 27079 h 1258034"/>
              <a:gd name="connsiteX1" fmla="*/ 2465860 w 2703461"/>
              <a:gd name="connsiteY1" fmla="*/ 132183 h 1258034"/>
              <a:gd name="connsiteX2" fmla="*/ 2613005 w 2703461"/>
              <a:gd name="connsiteY2" fmla="*/ 773315 h 1258034"/>
              <a:gd name="connsiteX3" fmla="*/ 1709115 w 2703461"/>
              <a:gd name="connsiteY3" fmla="*/ 1256790 h 1258034"/>
              <a:gd name="connsiteX4" fmla="*/ 647571 w 2703461"/>
              <a:gd name="connsiteY4" fmla="*/ 899437 h 1258034"/>
              <a:gd name="connsiteX5" fmla="*/ 27461 w 2703461"/>
              <a:gd name="connsiteY5" fmla="*/ 489535 h 1258034"/>
              <a:gd name="connsiteX6" fmla="*/ 794714 w 2703461"/>
              <a:gd name="connsiteY6" fmla="*/ 27079 h 1258034"/>
              <a:gd name="connsiteX0" fmla="*/ 768429 w 2677176"/>
              <a:gd name="connsiteY0" fmla="*/ 27079 h 1258708"/>
              <a:gd name="connsiteX1" fmla="*/ 2439575 w 2677176"/>
              <a:gd name="connsiteY1" fmla="*/ 132183 h 1258708"/>
              <a:gd name="connsiteX2" fmla="*/ 2586720 w 2677176"/>
              <a:gd name="connsiteY2" fmla="*/ 773315 h 1258708"/>
              <a:gd name="connsiteX3" fmla="*/ 1682830 w 2677176"/>
              <a:gd name="connsiteY3" fmla="*/ 1256790 h 1258708"/>
              <a:gd name="connsiteX4" fmla="*/ 621286 w 2677176"/>
              <a:gd name="connsiteY4" fmla="*/ 994030 h 1258708"/>
              <a:gd name="connsiteX5" fmla="*/ 1176 w 2677176"/>
              <a:gd name="connsiteY5" fmla="*/ 489535 h 1258708"/>
              <a:gd name="connsiteX6" fmla="*/ 768429 w 2677176"/>
              <a:gd name="connsiteY6" fmla="*/ 27079 h 1258708"/>
              <a:gd name="connsiteX0" fmla="*/ 599135 w 2685144"/>
              <a:gd name="connsiteY0" fmla="*/ 27079 h 1258708"/>
              <a:gd name="connsiteX1" fmla="*/ 2438446 w 2685144"/>
              <a:gd name="connsiteY1" fmla="*/ 132183 h 1258708"/>
              <a:gd name="connsiteX2" fmla="*/ 2585591 w 2685144"/>
              <a:gd name="connsiteY2" fmla="*/ 773315 h 1258708"/>
              <a:gd name="connsiteX3" fmla="*/ 1681701 w 2685144"/>
              <a:gd name="connsiteY3" fmla="*/ 1256790 h 1258708"/>
              <a:gd name="connsiteX4" fmla="*/ 620157 w 2685144"/>
              <a:gd name="connsiteY4" fmla="*/ 994030 h 1258708"/>
              <a:gd name="connsiteX5" fmla="*/ 47 w 2685144"/>
              <a:gd name="connsiteY5" fmla="*/ 489535 h 1258708"/>
              <a:gd name="connsiteX6" fmla="*/ 599135 w 2685144"/>
              <a:gd name="connsiteY6" fmla="*/ 27079 h 1258708"/>
              <a:gd name="connsiteX0" fmla="*/ 599136 w 2713039"/>
              <a:gd name="connsiteY0" fmla="*/ 38010 h 1269639"/>
              <a:gd name="connsiteX1" fmla="*/ 2490998 w 2713039"/>
              <a:gd name="connsiteY1" fmla="*/ 111583 h 1269639"/>
              <a:gd name="connsiteX2" fmla="*/ 2585592 w 2713039"/>
              <a:gd name="connsiteY2" fmla="*/ 784246 h 1269639"/>
              <a:gd name="connsiteX3" fmla="*/ 1681702 w 2713039"/>
              <a:gd name="connsiteY3" fmla="*/ 1267721 h 1269639"/>
              <a:gd name="connsiteX4" fmla="*/ 620158 w 2713039"/>
              <a:gd name="connsiteY4" fmla="*/ 1004961 h 1269639"/>
              <a:gd name="connsiteX5" fmla="*/ 48 w 2713039"/>
              <a:gd name="connsiteY5" fmla="*/ 500466 h 1269639"/>
              <a:gd name="connsiteX6" fmla="*/ 599136 w 2713039"/>
              <a:gd name="connsiteY6" fmla="*/ 38010 h 1269639"/>
              <a:gd name="connsiteX0" fmla="*/ 599136 w 2737668"/>
              <a:gd name="connsiteY0" fmla="*/ 38968 h 1270597"/>
              <a:gd name="connsiteX1" fmla="*/ 2490998 w 2737668"/>
              <a:gd name="connsiteY1" fmla="*/ 112541 h 1270597"/>
              <a:gd name="connsiteX2" fmla="*/ 2627633 w 2737668"/>
              <a:gd name="connsiteY2" fmla="*/ 806225 h 1270597"/>
              <a:gd name="connsiteX3" fmla="*/ 1681702 w 2737668"/>
              <a:gd name="connsiteY3" fmla="*/ 1268679 h 1270597"/>
              <a:gd name="connsiteX4" fmla="*/ 620158 w 2737668"/>
              <a:gd name="connsiteY4" fmla="*/ 1005919 h 1270597"/>
              <a:gd name="connsiteX5" fmla="*/ 48 w 2737668"/>
              <a:gd name="connsiteY5" fmla="*/ 501424 h 1270597"/>
              <a:gd name="connsiteX6" fmla="*/ 599136 w 2737668"/>
              <a:gd name="connsiteY6" fmla="*/ 38968 h 1270597"/>
              <a:gd name="connsiteX0" fmla="*/ 599508 w 2738040"/>
              <a:gd name="connsiteY0" fmla="*/ 38968 h 1270154"/>
              <a:gd name="connsiteX1" fmla="*/ 2491370 w 2738040"/>
              <a:gd name="connsiteY1" fmla="*/ 112541 h 1270154"/>
              <a:gd name="connsiteX2" fmla="*/ 2628005 w 2738040"/>
              <a:gd name="connsiteY2" fmla="*/ 806225 h 1270154"/>
              <a:gd name="connsiteX3" fmla="*/ 1682074 w 2738040"/>
              <a:gd name="connsiteY3" fmla="*/ 1268679 h 1270154"/>
              <a:gd name="connsiteX4" fmla="*/ 525937 w 2738040"/>
              <a:gd name="connsiteY4" fmla="*/ 953368 h 1270154"/>
              <a:gd name="connsiteX5" fmla="*/ 420 w 2738040"/>
              <a:gd name="connsiteY5" fmla="*/ 501424 h 1270154"/>
              <a:gd name="connsiteX6" fmla="*/ 599508 w 2738040"/>
              <a:gd name="connsiteY6" fmla="*/ 38968 h 1270154"/>
              <a:gd name="connsiteX0" fmla="*/ 599494 w 2738026"/>
              <a:gd name="connsiteY0" fmla="*/ 38968 h 1270154"/>
              <a:gd name="connsiteX1" fmla="*/ 2491356 w 2738026"/>
              <a:gd name="connsiteY1" fmla="*/ 112541 h 1270154"/>
              <a:gd name="connsiteX2" fmla="*/ 2627991 w 2738026"/>
              <a:gd name="connsiteY2" fmla="*/ 806225 h 1270154"/>
              <a:gd name="connsiteX3" fmla="*/ 1682060 w 2738026"/>
              <a:gd name="connsiteY3" fmla="*/ 1268679 h 1270154"/>
              <a:gd name="connsiteX4" fmla="*/ 525923 w 2738026"/>
              <a:gd name="connsiteY4" fmla="*/ 953368 h 1270154"/>
              <a:gd name="connsiteX5" fmla="*/ 406 w 2738026"/>
              <a:gd name="connsiteY5" fmla="*/ 501424 h 1270154"/>
              <a:gd name="connsiteX6" fmla="*/ 599494 w 2738026"/>
              <a:gd name="connsiteY6" fmla="*/ 38968 h 1270154"/>
              <a:gd name="connsiteX0" fmla="*/ 603723 w 2742255"/>
              <a:gd name="connsiteY0" fmla="*/ 38968 h 1270154"/>
              <a:gd name="connsiteX1" fmla="*/ 2495585 w 2742255"/>
              <a:gd name="connsiteY1" fmla="*/ 112541 h 1270154"/>
              <a:gd name="connsiteX2" fmla="*/ 2632220 w 2742255"/>
              <a:gd name="connsiteY2" fmla="*/ 806225 h 1270154"/>
              <a:gd name="connsiteX3" fmla="*/ 1686289 w 2742255"/>
              <a:gd name="connsiteY3" fmla="*/ 1268679 h 1270154"/>
              <a:gd name="connsiteX4" fmla="*/ 530152 w 2742255"/>
              <a:gd name="connsiteY4" fmla="*/ 953368 h 1270154"/>
              <a:gd name="connsiteX5" fmla="*/ 4635 w 2742255"/>
              <a:gd name="connsiteY5" fmla="*/ 501424 h 1270154"/>
              <a:gd name="connsiteX6" fmla="*/ 603723 w 2742255"/>
              <a:gd name="connsiteY6" fmla="*/ 38968 h 1270154"/>
              <a:gd name="connsiteX0" fmla="*/ 599954 w 2738486"/>
              <a:gd name="connsiteY0" fmla="*/ 38968 h 1272303"/>
              <a:gd name="connsiteX1" fmla="*/ 2491816 w 2738486"/>
              <a:gd name="connsiteY1" fmla="*/ 112541 h 1272303"/>
              <a:gd name="connsiteX2" fmla="*/ 2628451 w 2738486"/>
              <a:gd name="connsiteY2" fmla="*/ 806225 h 1272303"/>
              <a:gd name="connsiteX3" fmla="*/ 1682520 w 2738486"/>
              <a:gd name="connsiteY3" fmla="*/ 1268679 h 1272303"/>
              <a:gd name="connsiteX4" fmla="*/ 694548 w 2738486"/>
              <a:gd name="connsiteY4" fmla="*/ 1090003 h 1272303"/>
              <a:gd name="connsiteX5" fmla="*/ 866 w 2738486"/>
              <a:gd name="connsiteY5" fmla="*/ 501424 h 1272303"/>
              <a:gd name="connsiteX6" fmla="*/ 599954 w 2738486"/>
              <a:gd name="connsiteY6" fmla="*/ 38968 h 127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8486" h="1272303">
                <a:moveTo>
                  <a:pt x="599954" y="38968"/>
                </a:moveTo>
                <a:cubicBezTo>
                  <a:pt x="1015112" y="-25846"/>
                  <a:pt x="2153733" y="-15335"/>
                  <a:pt x="2491816" y="112541"/>
                </a:cubicBezTo>
                <a:cubicBezTo>
                  <a:pt x="2829899" y="240417"/>
                  <a:pt x="2763334" y="613535"/>
                  <a:pt x="2628451" y="806225"/>
                </a:cubicBezTo>
                <a:cubicBezTo>
                  <a:pt x="2493568" y="998915"/>
                  <a:pt x="2010092" y="1247659"/>
                  <a:pt x="1682520" y="1268679"/>
                </a:cubicBezTo>
                <a:cubicBezTo>
                  <a:pt x="1354948" y="1289699"/>
                  <a:pt x="974824" y="1217879"/>
                  <a:pt x="694548" y="1090003"/>
                </a:cubicBezTo>
                <a:cubicBezTo>
                  <a:pt x="424783" y="941106"/>
                  <a:pt x="16632" y="676596"/>
                  <a:pt x="866" y="501424"/>
                </a:cubicBezTo>
                <a:cubicBezTo>
                  <a:pt x="-14900" y="326252"/>
                  <a:pt x="184796" y="103782"/>
                  <a:pt x="599954" y="38968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satMod val="110000"/>
                  <a:lumMod val="100000"/>
                  <a:shade val="100000"/>
                </a:schemeClr>
              </a:gs>
              <a:gs pos="30000">
                <a:schemeClr val="bg1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553892" y="2552114"/>
            <a:ext cx="2738486" cy="1272303"/>
          </a:xfrm>
          <a:custGeom>
            <a:avLst/>
            <a:gdLst>
              <a:gd name="connsiteX0" fmla="*/ 936282 w 2355343"/>
              <a:gd name="connsiteY0" fmla="*/ 63809 h 1020362"/>
              <a:gd name="connsiteX1" fmla="*/ 1808641 w 2355343"/>
              <a:gd name="connsiteY1" fmla="*/ 53299 h 1020362"/>
              <a:gd name="connsiteX2" fmla="*/ 2334158 w 2355343"/>
              <a:gd name="connsiteY2" fmla="*/ 505244 h 1020362"/>
              <a:gd name="connsiteX3" fmla="*/ 1093937 w 2355343"/>
              <a:gd name="connsiteY3" fmla="*/ 1020251 h 1020362"/>
              <a:gd name="connsiteX4" fmla="*/ 862 w 2355343"/>
              <a:gd name="connsiteY4" fmla="*/ 547285 h 1020362"/>
              <a:gd name="connsiteX5" fmla="*/ 936282 w 2355343"/>
              <a:gd name="connsiteY5" fmla="*/ 63809 h 1020362"/>
              <a:gd name="connsiteX0" fmla="*/ 936282 w 2355343"/>
              <a:gd name="connsiteY0" fmla="*/ 56594 h 1013116"/>
              <a:gd name="connsiteX1" fmla="*/ 1808641 w 2355343"/>
              <a:gd name="connsiteY1" fmla="*/ 46084 h 1013116"/>
              <a:gd name="connsiteX2" fmla="*/ 2334158 w 2355343"/>
              <a:gd name="connsiteY2" fmla="*/ 498029 h 1013116"/>
              <a:gd name="connsiteX3" fmla="*/ 1093937 w 2355343"/>
              <a:gd name="connsiteY3" fmla="*/ 1013036 h 1013116"/>
              <a:gd name="connsiteX4" fmla="*/ 862 w 2355343"/>
              <a:gd name="connsiteY4" fmla="*/ 413946 h 1013116"/>
              <a:gd name="connsiteX5" fmla="*/ 936282 w 2355343"/>
              <a:gd name="connsiteY5" fmla="*/ 56594 h 1013116"/>
              <a:gd name="connsiteX0" fmla="*/ 771191 w 2359575"/>
              <a:gd name="connsiteY0" fmla="*/ 122282 h 984209"/>
              <a:gd name="connsiteX1" fmla="*/ 1811716 w 2359575"/>
              <a:gd name="connsiteY1" fmla="*/ 17179 h 984209"/>
              <a:gd name="connsiteX2" fmla="*/ 2337233 w 2359575"/>
              <a:gd name="connsiteY2" fmla="*/ 469124 h 984209"/>
              <a:gd name="connsiteX3" fmla="*/ 1097012 w 2359575"/>
              <a:gd name="connsiteY3" fmla="*/ 984131 h 984209"/>
              <a:gd name="connsiteX4" fmla="*/ 3937 w 2359575"/>
              <a:gd name="connsiteY4" fmla="*/ 385041 h 984209"/>
              <a:gd name="connsiteX5" fmla="*/ 771191 w 2359575"/>
              <a:gd name="connsiteY5" fmla="*/ 122282 h 984209"/>
              <a:gd name="connsiteX0" fmla="*/ 771156 w 2356731"/>
              <a:gd name="connsiteY0" fmla="*/ 52261 h 914188"/>
              <a:gd name="connsiteX1" fmla="*/ 1780150 w 2356731"/>
              <a:gd name="connsiteY1" fmla="*/ 31240 h 914188"/>
              <a:gd name="connsiteX2" fmla="*/ 2337198 w 2356731"/>
              <a:gd name="connsiteY2" fmla="*/ 399103 h 914188"/>
              <a:gd name="connsiteX3" fmla="*/ 1096977 w 2356731"/>
              <a:gd name="connsiteY3" fmla="*/ 914110 h 914188"/>
              <a:gd name="connsiteX4" fmla="*/ 3902 w 2356731"/>
              <a:gd name="connsiteY4" fmla="*/ 315020 h 914188"/>
              <a:gd name="connsiteX5" fmla="*/ 771156 w 2356731"/>
              <a:gd name="connsiteY5" fmla="*/ 52261 h 914188"/>
              <a:gd name="connsiteX0" fmla="*/ 771156 w 2255689"/>
              <a:gd name="connsiteY0" fmla="*/ 60713 h 922640"/>
              <a:gd name="connsiteX1" fmla="*/ 1780150 w 2255689"/>
              <a:gd name="connsiteY1" fmla="*/ 39692 h 922640"/>
              <a:gd name="connsiteX2" fmla="*/ 2232095 w 2255689"/>
              <a:gd name="connsiteY2" fmla="*/ 523169 h 922640"/>
              <a:gd name="connsiteX3" fmla="*/ 1096977 w 2255689"/>
              <a:gd name="connsiteY3" fmla="*/ 922562 h 922640"/>
              <a:gd name="connsiteX4" fmla="*/ 3902 w 2255689"/>
              <a:gd name="connsiteY4" fmla="*/ 323472 h 922640"/>
              <a:gd name="connsiteX5" fmla="*/ 771156 w 2255689"/>
              <a:gd name="connsiteY5" fmla="*/ 60713 h 922640"/>
              <a:gd name="connsiteX0" fmla="*/ 771156 w 2232351"/>
              <a:gd name="connsiteY0" fmla="*/ 60713 h 922640"/>
              <a:gd name="connsiteX1" fmla="*/ 1780150 w 2232351"/>
              <a:gd name="connsiteY1" fmla="*/ 39692 h 922640"/>
              <a:gd name="connsiteX2" fmla="*/ 2232095 w 2232351"/>
              <a:gd name="connsiteY2" fmla="*/ 523169 h 922640"/>
              <a:gd name="connsiteX3" fmla="*/ 1096977 w 2232351"/>
              <a:gd name="connsiteY3" fmla="*/ 922562 h 922640"/>
              <a:gd name="connsiteX4" fmla="*/ 3902 w 2232351"/>
              <a:gd name="connsiteY4" fmla="*/ 323472 h 922640"/>
              <a:gd name="connsiteX5" fmla="*/ 771156 w 2232351"/>
              <a:gd name="connsiteY5" fmla="*/ 60713 h 922640"/>
              <a:gd name="connsiteX0" fmla="*/ 771156 w 2232351"/>
              <a:gd name="connsiteY0" fmla="*/ 55328 h 917255"/>
              <a:gd name="connsiteX1" fmla="*/ 1780150 w 2232351"/>
              <a:gd name="connsiteY1" fmla="*/ 34307 h 917255"/>
              <a:gd name="connsiteX2" fmla="*/ 2232095 w 2232351"/>
              <a:gd name="connsiteY2" fmla="*/ 444211 h 917255"/>
              <a:gd name="connsiteX3" fmla="*/ 1096977 w 2232351"/>
              <a:gd name="connsiteY3" fmla="*/ 917177 h 917255"/>
              <a:gd name="connsiteX4" fmla="*/ 3902 w 2232351"/>
              <a:gd name="connsiteY4" fmla="*/ 318087 h 917255"/>
              <a:gd name="connsiteX5" fmla="*/ 771156 w 2232351"/>
              <a:gd name="connsiteY5" fmla="*/ 55328 h 917255"/>
              <a:gd name="connsiteX0" fmla="*/ 771156 w 2232351"/>
              <a:gd name="connsiteY0" fmla="*/ 9202 h 1091853"/>
              <a:gd name="connsiteX1" fmla="*/ 1780150 w 2232351"/>
              <a:gd name="connsiteY1" fmla="*/ 208898 h 1091853"/>
              <a:gd name="connsiteX2" fmla="*/ 2232095 w 2232351"/>
              <a:gd name="connsiteY2" fmla="*/ 618802 h 1091853"/>
              <a:gd name="connsiteX3" fmla="*/ 1096977 w 2232351"/>
              <a:gd name="connsiteY3" fmla="*/ 1091768 h 1091853"/>
              <a:gd name="connsiteX4" fmla="*/ 3902 w 2232351"/>
              <a:gd name="connsiteY4" fmla="*/ 492678 h 1091853"/>
              <a:gd name="connsiteX5" fmla="*/ 771156 w 2232351"/>
              <a:gd name="connsiteY5" fmla="*/ 9202 h 1091853"/>
              <a:gd name="connsiteX0" fmla="*/ 771405 w 2292176"/>
              <a:gd name="connsiteY0" fmla="*/ 33877 h 1116528"/>
              <a:gd name="connsiteX1" fmla="*/ 1990606 w 2292176"/>
              <a:gd name="connsiteY1" fmla="*/ 107449 h 1116528"/>
              <a:gd name="connsiteX2" fmla="*/ 2232344 w 2292176"/>
              <a:gd name="connsiteY2" fmla="*/ 643477 h 1116528"/>
              <a:gd name="connsiteX3" fmla="*/ 1097226 w 2292176"/>
              <a:gd name="connsiteY3" fmla="*/ 1116443 h 1116528"/>
              <a:gd name="connsiteX4" fmla="*/ 4151 w 2292176"/>
              <a:gd name="connsiteY4" fmla="*/ 517353 h 1116528"/>
              <a:gd name="connsiteX5" fmla="*/ 771405 w 2292176"/>
              <a:gd name="connsiteY5" fmla="*/ 33877 h 1116528"/>
              <a:gd name="connsiteX0" fmla="*/ 771672 w 2371330"/>
              <a:gd name="connsiteY0" fmla="*/ 19835 h 1102486"/>
              <a:gd name="connsiteX1" fmla="*/ 2190569 w 2371330"/>
              <a:gd name="connsiteY1" fmla="*/ 145959 h 1102486"/>
              <a:gd name="connsiteX2" fmla="*/ 2232611 w 2371330"/>
              <a:gd name="connsiteY2" fmla="*/ 629435 h 1102486"/>
              <a:gd name="connsiteX3" fmla="*/ 1097493 w 2371330"/>
              <a:gd name="connsiteY3" fmla="*/ 1102401 h 1102486"/>
              <a:gd name="connsiteX4" fmla="*/ 4418 w 2371330"/>
              <a:gd name="connsiteY4" fmla="*/ 503311 h 1102486"/>
              <a:gd name="connsiteX5" fmla="*/ 771672 w 2371330"/>
              <a:gd name="connsiteY5" fmla="*/ 19835 h 1102486"/>
              <a:gd name="connsiteX0" fmla="*/ 771672 w 2440055"/>
              <a:gd name="connsiteY0" fmla="*/ 23506 h 1106157"/>
              <a:gd name="connsiteX1" fmla="*/ 2190569 w 2440055"/>
              <a:gd name="connsiteY1" fmla="*/ 149630 h 1106157"/>
              <a:gd name="connsiteX2" fmla="*/ 2337714 w 2440055"/>
              <a:gd name="connsiteY2" fmla="*/ 790762 h 1106157"/>
              <a:gd name="connsiteX3" fmla="*/ 1097493 w 2440055"/>
              <a:gd name="connsiteY3" fmla="*/ 1106072 h 1106157"/>
              <a:gd name="connsiteX4" fmla="*/ 4418 w 2440055"/>
              <a:gd name="connsiteY4" fmla="*/ 506982 h 1106157"/>
              <a:gd name="connsiteX5" fmla="*/ 771672 w 2440055"/>
              <a:gd name="connsiteY5" fmla="*/ 23506 h 1106157"/>
              <a:gd name="connsiteX0" fmla="*/ 782486 w 2426409"/>
              <a:gd name="connsiteY0" fmla="*/ 23506 h 1274301"/>
              <a:gd name="connsiteX1" fmla="*/ 2201383 w 2426409"/>
              <a:gd name="connsiteY1" fmla="*/ 149630 h 1274301"/>
              <a:gd name="connsiteX2" fmla="*/ 2348528 w 2426409"/>
              <a:gd name="connsiteY2" fmla="*/ 790762 h 1274301"/>
              <a:gd name="connsiteX3" fmla="*/ 1444638 w 2426409"/>
              <a:gd name="connsiteY3" fmla="*/ 1274237 h 1274301"/>
              <a:gd name="connsiteX4" fmla="*/ 15232 w 2426409"/>
              <a:gd name="connsiteY4" fmla="*/ 506982 h 1274301"/>
              <a:gd name="connsiteX5" fmla="*/ 782486 w 2426409"/>
              <a:gd name="connsiteY5" fmla="*/ 23506 h 1274301"/>
              <a:gd name="connsiteX0" fmla="*/ 1030815 w 2674738"/>
              <a:gd name="connsiteY0" fmla="*/ 23506 h 1274301"/>
              <a:gd name="connsiteX1" fmla="*/ 2449712 w 2674738"/>
              <a:gd name="connsiteY1" fmla="*/ 149630 h 1274301"/>
              <a:gd name="connsiteX2" fmla="*/ 2596857 w 2674738"/>
              <a:gd name="connsiteY2" fmla="*/ 790762 h 1274301"/>
              <a:gd name="connsiteX3" fmla="*/ 1692967 w 2674738"/>
              <a:gd name="connsiteY3" fmla="*/ 1274237 h 1274301"/>
              <a:gd name="connsiteX4" fmla="*/ 11313 w 2674738"/>
              <a:gd name="connsiteY4" fmla="*/ 506982 h 1274301"/>
              <a:gd name="connsiteX5" fmla="*/ 1030815 w 2674738"/>
              <a:gd name="connsiteY5" fmla="*/ 23506 h 1274301"/>
              <a:gd name="connsiteX0" fmla="*/ 794714 w 2703461"/>
              <a:gd name="connsiteY0" fmla="*/ 27079 h 1256854"/>
              <a:gd name="connsiteX1" fmla="*/ 2465860 w 2703461"/>
              <a:gd name="connsiteY1" fmla="*/ 132183 h 1256854"/>
              <a:gd name="connsiteX2" fmla="*/ 2613005 w 2703461"/>
              <a:gd name="connsiteY2" fmla="*/ 773315 h 1256854"/>
              <a:gd name="connsiteX3" fmla="*/ 1709115 w 2703461"/>
              <a:gd name="connsiteY3" fmla="*/ 1256790 h 1256854"/>
              <a:gd name="connsiteX4" fmla="*/ 27461 w 2703461"/>
              <a:gd name="connsiteY4" fmla="*/ 489535 h 1256854"/>
              <a:gd name="connsiteX5" fmla="*/ 794714 w 2703461"/>
              <a:gd name="connsiteY5" fmla="*/ 27079 h 1256854"/>
              <a:gd name="connsiteX0" fmla="*/ 794714 w 2703461"/>
              <a:gd name="connsiteY0" fmla="*/ 27079 h 1258034"/>
              <a:gd name="connsiteX1" fmla="*/ 2465860 w 2703461"/>
              <a:gd name="connsiteY1" fmla="*/ 132183 h 1258034"/>
              <a:gd name="connsiteX2" fmla="*/ 2613005 w 2703461"/>
              <a:gd name="connsiteY2" fmla="*/ 773315 h 1258034"/>
              <a:gd name="connsiteX3" fmla="*/ 1709115 w 2703461"/>
              <a:gd name="connsiteY3" fmla="*/ 1256790 h 1258034"/>
              <a:gd name="connsiteX4" fmla="*/ 647571 w 2703461"/>
              <a:gd name="connsiteY4" fmla="*/ 899437 h 1258034"/>
              <a:gd name="connsiteX5" fmla="*/ 27461 w 2703461"/>
              <a:gd name="connsiteY5" fmla="*/ 489535 h 1258034"/>
              <a:gd name="connsiteX6" fmla="*/ 794714 w 2703461"/>
              <a:gd name="connsiteY6" fmla="*/ 27079 h 1258034"/>
              <a:gd name="connsiteX0" fmla="*/ 768429 w 2677176"/>
              <a:gd name="connsiteY0" fmla="*/ 27079 h 1258708"/>
              <a:gd name="connsiteX1" fmla="*/ 2439575 w 2677176"/>
              <a:gd name="connsiteY1" fmla="*/ 132183 h 1258708"/>
              <a:gd name="connsiteX2" fmla="*/ 2586720 w 2677176"/>
              <a:gd name="connsiteY2" fmla="*/ 773315 h 1258708"/>
              <a:gd name="connsiteX3" fmla="*/ 1682830 w 2677176"/>
              <a:gd name="connsiteY3" fmla="*/ 1256790 h 1258708"/>
              <a:gd name="connsiteX4" fmla="*/ 621286 w 2677176"/>
              <a:gd name="connsiteY4" fmla="*/ 994030 h 1258708"/>
              <a:gd name="connsiteX5" fmla="*/ 1176 w 2677176"/>
              <a:gd name="connsiteY5" fmla="*/ 489535 h 1258708"/>
              <a:gd name="connsiteX6" fmla="*/ 768429 w 2677176"/>
              <a:gd name="connsiteY6" fmla="*/ 27079 h 1258708"/>
              <a:gd name="connsiteX0" fmla="*/ 599135 w 2685144"/>
              <a:gd name="connsiteY0" fmla="*/ 27079 h 1258708"/>
              <a:gd name="connsiteX1" fmla="*/ 2438446 w 2685144"/>
              <a:gd name="connsiteY1" fmla="*/ 132183 h 1258708"/>
              <a:gd name="connsiteX2" fmla="*/ 2585591 w 2685144"/>
              <a:gd name="connsiteY2" fmla="*/ 773315 h 1258708"/>
              <a:gd name="connsiteX3" fmla="*/ 1681701 w 2685144"/>
              <a:gd name="connsiteY3" fmla="*/ 1256790 h 1258708"/>
              <a:gd name="connsiteX4" fmla="*/ 620157 w 2685144"/>
              <a:gd name="connsiteY4" fmla="*/ 994030 h 1258708"/>
              <a:gd name="connsiteX5" fmla="*/ 47 w 2685144"/>
              <a:gd name="connsiteY5" fmla="*/ 489535 h 1258708"/>
              <a:gd name="connsiteX6" fmla="*/ 599135 w 2685144"/>
              <a:gd name="connsiteY6" fmla="*/ 27079 h 1258708"/>
              <a:gd name="connsiteX0" fmla="*/ 599136 w 2713039"/>
              <a:gd name="connsiteY0" fmla="*/ 38010 h 1269639"/>
              <a:gd name="connsiteX1" fmla="*/ 2490998 w 2713039"/>
              <a:gd name="connsiteY1" fmla="*/ 111583 h 1269639"/>
              <a:gd name="connsiteX2" fmla="*/ 2585592 w 2713039"/>
              <a:gd name="connsiteY2" fmla="*/ 784246 h 1269639"/>
              <a:gd name="connsiteX3" fmla="*/ 1681702 w 2713039"/>
              <a:gd name="connsiteY3" fmla="*/ 1267721 h 1269639"/>
              <a:gd name="connsiteX4" fmla="*/ 620158 w 2713039"/>
              <a:gd name="connsiteY4" fmla="*/ 1004961 h 1269639"/>
              <a:gd name="connsiteX5" fmla="*/ 48 w 2713039"/>
              <a:gd name="connsiteY5" fmla="*/ 500466 h 1269639"/>
              <a:gd name="connsiteX6" fmla="*/ 599136 w 2713039"/>
              <a:gd name="connsiteY6" fmla="*/ 38010 h 1269639"/>
              <a:gd name="connsiteX0" fmla="*/ 599136 w 2737668"/>
              <a:gd name="connsiteY0" fmla="*/ 38968 h 1270597"/>
              <a:gd name="connsiteX1" fmla="*/ 2490998 w 2737668"/>
              <a:gd name="connsiteY1" fmla="*/ 112541 h 1270597"/>
              <a:gd name="connsiteX2" fmla="*/ 2627633 w 2737668"/>
              <a:gd name="connsiteY2" fmla="*/ 806225 h 1270597"/>
              <a:gd name="connsiteX3" fmla="*/ 1681702 w 2737668"/>
              <a:gd name="connsiteY3" fmla="*/ 1268679 h 1270597"/>
              <a:gd name="connsiteX4" fmla="*/ 620158 w 2737668"/>
              <a:gd name="connsiteY4" fmla="*/ 1005919 h 1270597"/>
              <a:gd name="connsiteX5" fmla="*/ 48 w 2737668"/>
              <a:gd name="connsiteY5" fmla="*/ 501424 h 1270597"/>
              <a:gd name="connsiteX6" fmla="*/ 599136 w 2737668"/>
              <a:gd name="connsiteY6" fmla="*/ 38968 h 1270597"/>
              <a:gd name="connsiteX0" fmla="*/ 599508 w 2738040"/>
              <a:gd name="connsiteY0" fmla="*/ 38968 h 1270154"/>
              <a:gd name="connsiteX1" fmla="*/ 2491370 w 2738040"/>
              <a:gd name="connsiteY1" fmla="*/ 112541 h 1270154"/>
              <a:gd name="connsiteX2" fmla="*/ 2628005 w 2738040"/>
              <a:gd name="connsiteY2" fmla="*/ 806225 h 1270154"/>
              <a:gd name="connsiteX3" fmla="*/ 1682074 w 2738040"/>
              <a:gd name="connsiteY3" fmla="*/ 1268679 h 1270154"/>
              <a:gd name="connsiteX4" fmla="*/ 525937 w 2738040"/>
              <a:gd name="connsiteY4" fmla="*/ 953368 h 1270154"/>
              <a:gd name="connsiteX5" fmla="*/ 420 w 2738040"/>
              <a:gd name="connsiteY5" fmla="*/ 501424 h 1270154"/>
              <a:gd name="connsiteX6" fmla="*/ 599508 w 2738040"/>
              <a:gd name="connsiteY6" fmla="*/ 38968 h 1270154"/>
              <a:gd name="connsiteX0" fmla="*/ 599494 w 2738026"/>
              <a:gd name="connsiteY0" fmla="*/ 38968 h 1270154"/>
              <a:gd name="connsiteX1" fmla="*/ 2491356 w 2738026"/>
              <a:gd name="connsiteY1" fmla="*/ 112541 h 1270154"/>
              <a:gd name="connsiteX2" fmla="*/ 2627991 w 2738026"/>
              <a:gd name="connsiteY2" fmla="*/ 806225 h 1270154"/>
              <a:gd name="connsiteX3" fmla="*/ 1682060 w 2738026"/>
              <a:gd name="connsiteY3" fmla="*/ 1268679 h 1270154"/>
              <a:gd name="connsiteX4" fmla="*/ 525923 w 2738026"/>
              <a:gd name="connsiteY4" fmla="*/ 953368 h 1270154"/>
              <a:gd name="connsiteX5" fmla="*/ 406 w 2738026"/>
              <a:gd name="connsiteY5" fmla="*/ 501424 h 1270154"/>
              <a:gd name="connsiteX6" fmla="*/ 599494 w 2738026"/>
              <a:gd name="connsiteY6" fmla="*/ 38968 h 1270154"/>
              <a:gd name="connsiteX0" fmla="*/ 603723 w 2742255"/>
              <a:gd name="connsiteY0" fmla="*/ 38968 h 1270154"/>
              <a:gd name="connsiteX1" fmla="*/ 2495585 w 2742255"/>
              <a:gd name="connsiteY1" fmla="*/ 112541 h 1270154"/>
              <a:gd name="connsiteX2" fmla="*/ 2632220 w 2742255"/>
              <a:gd name="connsiteY2" fmla="*/ 806225 h 1270154"/>
              <a:gd name="connsiteX3" fmla="*/ 1686289 w 2742255"/>
              <a:gd name="connsiteY3" fmla="*/ 1268679 h 1270154"/>
              <a:gd name="connsiteX4" fmla="*/ 530152 w 2742255"/>
              <a:gd name="connsiteY4" fmla="*/ 953368 h 1270154"/>
              <a:gd name="connsiteX5" fmla="*/ 4635 w 2742255"/>
              <a:gd name="connsiteY5" fmla="*/ 501424 h 1270154"/>
              <a:gd name="connsiteX6" fmla="*/ 603723 w 2742255"/>
              <a:gd name="connsiteY6" fmla="*/ 38968 h 1270154"/>
              <a:gd name="connsiteX0" fmla="*/ 599954 w 2738486"/>
              <a:gd name="connsiteY0" fmla="*/ 38968 h 1272303"/>
              <a:gd name="connsiteX1" fmla="*/ 2491816 w 2738486"/>
              <a:gd name="connsiteY1" fmla="*/ 112541 h 1272303"/>
              <a:gd name="connsiteX2" fmla="*/ 2628451 w 2738486"/>
              <a:gd name="connsiteY2" fmla="*/ 806225 h 1272303"/>
              <a:gd name="connsiteX3" fmla="*/ 1682520 w 2738486"/>
              <a:gd name="connsiteY3" fmla="*/ 1268679 h 1272303"/>
              <a:gd name="connsiteX4" fmla="*/ 694548 w 2738486"/>
              <a:gd name="connsiteY4" fmla="*/ 1090003 h 1272303"/>
              <a:gd name="connsiteX5" fmla="*/ 866 w 2738486"/>
              <a:gd name="connsiteY5" fmla="*/ 501424 h 1272303"/>
              <a:gd name="connsiteX6" fmla="*/ 599954 w 2738486"/>
              <a:gd name="connsiteY6" fmla="*/ 38968 h 127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8486" h="1272303">
                <a:moveTo>
                  <a:pt x="599954" y="38968"/>
                </a:moveTo>
                <a:cubicBezTo>
                  <a:pt x="1015112" y="-25846"/>
                  <a:pt x="2153733" y="-15335"/>
                  <a:pt x="2491816" y="112541"/>
                </a:cubicBezTo>
                <a:cubicBezTo>
                  <a:pt x="2829899" y="240417"/>
                  <a:pt x="2763334" y="613535"/>
                  <a:pt x="2628451" y="806225"/>
                </a:cubicBezTo>
                <a:cubicBezTo>
                  <a:pt x="2493568" y="998915"/>
                  <a:pt x="2010092" y="1247659"/>
                  <a:pt x="1682520" y="1268679"/>
                </a:cubicBezTo>
                <a:cubicBezTo>
                  <a:pt x="1354948" y="1289699"/>
                  <a:pt x="974824" y="1217879"/>
                  <a:pt x="694548" y="1090003"/>
                </a:cubicBezTo>
                <a:cubicBezTo>
                  <a:pt x="424783" y="941106"/>
                  <a:pt x="16632" y="676596"/>
                  <a:pt x="866" y="501424"/>
                </a:cubicBezTo>
                <a:cubicBezTo>
                  <a:pt x="-14900" y="326252"/>
                  <a:pt x="184796" y="103782"/>
                  <a:pt x="599954" y="38968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3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405514" y="2544046"/>
            <a:ext cx="2738486" cy="1272303"/>
          </a:xfrm>
          <a:custGeom>
            <a:avLst/>
            <a:gdLst>
              <a:gd name="connsiteX0" fmla="*/ 936282 w 2355343"/>
              <a:gd name="connsiteY0" fmla="*/ 63809 h 1020362"/>
              <a:gd name="connsiteX1" fmla="*/ 1808641 w 2355343"/>
              <a:gd name="connsiteY1" fmla="*/ 53299 h 1020362"/>
              <a:gd name="connsiteX2" fmla="*/ 2334158 w 2355343"/>
              <a:gd name="connsiteY2" fmla="*/ 505244 h 1020362"/>
              <a:gd name="connsiteX3" fmla="*/ 1093937 w 2355343"/>
              <a:gd name="connsiteY3" fmla="*/ 1020251 h 1020362"/>
              <a:gd name="connsiteX4" fmla="*/ 862 w 2355343"/>
              <a:gd name="connsiteY4" fmla="*/ 547285 h 1020362"/>
              <a:gd name="connsiteX5" fmla="*/ 936282 w 2355343"/>
              <a:gd name="connsiteY5" fmla="*/ 63809 h 1020362"/>
              <a:gd name="connsiteX0" fmla="*/ 936282 w 2355343"/>
              <a:gd name="connsiteY0" fmla="*/ 56594 h 1013116"/>
              <a:gd name="connsiteX1" fmla="*/ 1808641 w 2355343"/>
              <a:gd name="connsiteY1" fmla="*/ 46084 h 1013116"/>
              <a:gd name="connsiteX2" fmla="*/ 2334158 w 2355343"/>
              <a:gd name="connsiteY2" fmla="*/ 498029 h 1013116"/>
              <a:gd name="connsiteX3" fmla="*/ 1093937 w 2355343"/>
              <a:gd name="connsiteY3" fmla="*/ 1013036 h 1013116"/>
              <a:gd name="connsiteX4" fmla="*/ 862 w 2355343"/>
              <a:gd name="connsiteY4" fmla="*/ 413946 h 1013116"/>
              <a:gd name="connsiteX5" fmla="*/ 936282 w 2355343"/>
              <a:gd name="connsiteY5" fmla="*/ 56594 h 1013116"/>
              <a:gd name="connsiteX0" fmla="*/ 771191 w 2359575"/>
              <a:gd name="connsiteY0" fmla="*/ 122282 h 984209"/>
              <a:gd name="connsiteX1" fmla="*/ 1811716 w 2359575"/>
              <a:gd name="connsiteY1" fmla="*/ 17179 h 984209"/>
              <a:gd name="connsiteX2" fmla="*/ 2337233 w 2359575"/>
              <a:gd name="connsiteY2" fmla="*/ 469124 h 984209"/>
              <a:gd name="connsiteX3" fmla="*/ 1097012 w 2359575"/>
              <a:gd name="connsiteY3" fmla="*/ 984131 h 984209"/>
              <a:gd name="connsiteX4" fmla="*/ 3937 w 2359575"/>
              <a:gd name="connsiteY4" fmla="*/ 385041 h 984209"/>
              <a:gd name="connsiteX5" fmla="*/ 771191 w 2359575"/>
              <a:gd name="connsiteY5" fmla="*/ 122282 h 984209"/>
              <a:gd name="connsiteX0" fmla="*/ 771156 w 2356731"/>
              <a:gd name="connsiteY0" fmla="*/ 52261 h 914188"/>
              <a:gd name="connsiteX1" fmla="*/ 1780150 w 2356731"/>
              <a:gd name="connsiteY1" fmla="*/ 31240 h 914188"/>
              <a:gd name="connsiteX2" fmla="*/ 2337198 w 2356731"/>
              <a:gd name="connsiteY2" fmla="*/ 399103 h 914188"/>
              <a:gd name="connsiteX3" fmla="*/ 1096977 w 2356731"/>
              <a:gd name="connsiteY3" fmla="*/ 914110 h 914188"/>
              <a:gd name="connsiteX4" fmla="*/ 3902 w 2356731"/>
              <a:gd name="connsiteY4" fmla="*/ 315020 h 914188"/>
              <a:gd name="connsiteX5" fmla="*/ 771156 w 2356731"/>
              <a:gd name="connsiteY5" fmla="*/ 52261 h 914188"/>
              <a:gd name="connsiteX0" fmla="*/ 771156 w 2255689"/>
              <a:gd name="connsiteY0" fmla="*/ 60713 h 922640"/>
              <a:gd name="connsiteX1" fmla="*/ 1780150 w 2255689"/>
              <a:gd name="connsiteY1" fmla="*/ 39692 h 922640"/>
              <a:gd name="connsiteX2" fmla="*/ 2232095 w 2255689"/>
              <a:gd name="connsiteY2" fmla="*/ 523169 h 922640"/>
              <a:gd name="connsiteX3" fmla="*/ 1096977 w 2255689"/>
              <a:gd name="connsiteY3" fmla="*/ 922562 h 922640"/>
              <a:gd name="connsiteX4" fmla="*/ 3902 w 2255689"/>
              <a:gd name="connsiteY4" fmla="*/ 323472 h 922640"/>
              <a:gd name="connsiteX5" fmla="*/ 771156 w 2255689"/>
              <a:gd name="connsiteY5" fmla="*/ 60713 h 922640"/>
              <a:gd name="connsiteX0" fmla="*/ 771156 w 2232351"/>
              <a:gd name="connsiteY0" fmla="*/ 60713 h 922640"/>
              <a:gd name="connsiteX1" fmla="*/ 1780150 w 2232351"/>
              <a:gd name="connsiteY1" fmla="*/ 39692 h 922640"/>
              <a:gd name="connsiteX2" fmla="*/ 2232095 w 2232351"/>
              <a:gd name="connsiteY2" fmla="*/ 523169 h 922640"/>
              <a:gd name="connsiteX3" fmla="*/ 1096977 w 2232351"/>
              <a:gd name="connsiteY3" fmla="*/ 922562 h 922640"/>
              <a:gd name="connsiteX4" fmla="*/ 3902 w 2232351"/>
              <a:gd name="connsiteY4" fmla="*/ 323472 h 922640"/>
              <a:gd name="connsiteX5" fmla="*/ 771156 w 2232351"/>
              <a:gd name="connsiteY5" fmla="*/ 60713 h 922640"/>
              <a:gd name="connsiteX0" fmla="*/ 771156 w 2232351"/>
              <a:gd name="connsiteY0" fmla="*/ 55328 h 917255"/>
              <a:gd name="connsiteX1" fmla="*/ 1780150 w 2232351"/>
              <a:gd name="connsiteY1" fmla="*/ 34307 h 917255"/>
              <a:gd name="connsiteX2" fmla="*/ 2232095 w 2232351"/>
              <a:gd name="connsiteY2" fmla="*/ 444211 h 917255"/>
              <a:gd name="connsiteX3" fmla="*/ 1096977 w 2232351"/>
              <a:gd name="connsiteY3" fmla="*/ 917177 h 917255"/>
              <a:gd name="connsiteX4" fmla="*/ 3902 w 2232351"/>
              <a:gd name="connsiteY4" fmla="*/ 318087 h 917255"/>
              <a:gd name="connsiteX5" fmla="*/ 771156 w 2232351"/>
              <a:gd name="connsiteY5" fmla="*/ 55328 h 917255"/>
              <a:gd name="connsiteX0" fmla="*/ 771156 w 2232351"/>
              <a:gd name="connsiteY0" fmla="*/ 9202 h 1091853"/>
              <a:gd name="connsiteX1" fmla="*/ 1780150 w 2232351"/>
              <a:gd name="connsiteY1" fmla="*/ 208898 h 1091853"/>
              <a:gd name="connsiteX2" fmla="*/ 2232095 w 2232351"/>
              <a:gd name="connsiteY2" fmla="*/ 618802 h 1091853"/>
              <a:gd name="connsiteX3" fmla="*/ 1096977 w 2232351"/>
              <a:gd name="connsiteY3" fmla="*/ 1091768 h 1091853"/>
              <a:gd name="connsiteX4" fmla="*/ 3902 w 2232351"/>
              <a:gd name="connsiteY4" fmla="*/ 492678 h 1091853"/>
              <a:gd name="connsiteX5" fmla="*/ 771156 w 2232351"/>
              <a:gd name="connsiteY5" fmla="*/ 9202 h 1091853"/>
              <a:gd name="connsiteX0" fmla="*/ 771405 w 2292176"/>
              <a:gd name="connsiteY0" fmla="*/ 33877 h 1116528"/>
              <a:gd name="connsiteX1" fmla="*/ 1990606 w 2292176"/>
              <a:gd name="connsiteY1" fmla="*/ 107449 h 1116528"/>
              <a:gd name="connsiteX2" fmla="*/ 2232344 w 2292176"/>
              <a:gd name="connsiteY2" fmla="*/ 643477 h 1116528"/>
              <a:gd name="connsiteX3" fmla="*/ 1097226 w 2292176"/>
              <a:gd name="connsiteY3" fmla="*/ 1116443 h 1116528"/>
              <a:gd name="connsiteX4" fmla="*/ 4151 w 2292176"/>
              <a:gd name="connsiteY4" fmla="*/ 517353 h 1116528"/>
              <a:gd name="connsiteX5" fmla="*/ 771405 w 2292176"/>
              <a:gd name="connsiteY5" fmla="*/ 33877 h 1116528"/>
              <a:gd name="connsiteX0" fmla="*/ 771672 w 2371330"/>
              <a:gd name="connsiteY0" fmla="*/ 19835 h 1102486"/>
              <a:gd name="connsiteX1" fmla="*/ 2190569 w 2371330"/>
              <a:gd name="connsiteY1" fmla="*/ 145959 h 1102486"/>
              <a:gd name="connsiteX2" fmla="*/ 2232611 w 2371330"/>
              <a:gd name="connsiteY2" fmla="*/ 629435 h 1102486"/>
              <a:gd name="connsiteX3" fmla="*/ 1097493 w 2371330"/>
              <a:gd name="connsiteY3" fmla="*/ 1102401 h 1102486"/>
              <a:gd name="connsiteX4" fmla="*/ 4418 w 2371330"/>
              <a:gd name="connsiteY4" fmla="*/ 503311 h 1102486"/>
              <a:gd name="connsiteX5" fmla="*/ 771672 w 2371330"/>
              <a:gd name="connsiteY5" fmla="*/ 19835 h 1102486"/>
              <a:gd name="connsiteX0" fmla="*/ 771672 w 2440055"/>
              <a:gd name="connsiteY0" fmla="*/ 23506 h 1106157"/>
              <a:gd name="connsiteX1" fmla="*/ 2190569 w 2440055"/>
              <a:gd name="connsiteY1" fmla="*/ 149630 h 1106157"/>
              <a:gd name="connsiteX2" fmla="*/ 2337714 w 2440055"/>
              <a:gd name="connsiteY2" fmla="*/ 790762 h 1106157"/>
              <a:gd name="connsiteX3" fmla="*/ 1097493 w 2440055"/>
              <a:gd name="connsiteY3" fmla="*/ 1106072 h 1106157"/>
              <a:gd name="connsiteX4" fmla="*/ 4418 w 2440055"/>
              <a:gd name="connsiteY4" fmla="*/ 506982 h 1106157"/>
              <a:gd name="connsiteX5" fmla="*/ 771672 w 2440055"/>
              <a:gd name="connsiteY5" fmla="*/ 23506 h 1106157"/>
              <a:gd name="connsiteX0" fmla="*/ 782486 w 2426409"/>
              <a:gd name="connsiteY0" fmla="*/ 23506 h 1274301"/>
              <a:gd name="connsiteX1" fmla="*/ 2201383 w 2426409"/>
              <a:gd name="connsiteY1" fmla="*/ 149630 h 1274301"/>
              <a:gd name="connsiteX2" fmla="*/ 2348528 w 2426409"/>
              <a:gd name="connsiteY2" fmla="*/ 790762 h 1274301"/>
              <a:gd name="connsiteX3" fmla="*/ 1444638 w 2426409"/>
              <a:gd name="connsiteY3" fmla="*/ 1274237 h 1274301"/>
              <a:gd name="connsiteX4" fmla="*/ 15232 w 2426409"/>
              <a:gd name="connsiteY4" fmla="*/ 506982 h 1274301"/>
              <a:gd name="connsiteX5" fmla="*/ 782486 w 2426409"/>
              <a:gd name="connsiteY5" fmla="*/ 23506 h 1274301"/>
              <a:gd name="connsiteX0" fmla="*/ 1030815 w 2674738"/>
              <a:gd name="connsiteY0" fmla="*/ 23506 h 1274301"/>
              <a:gd name="connsiteX1" fmla="*/ 2449712 w 2674738"/>
              <a:gd name="connsiteY1" fmla="*/ 149630 h 1274301"/>
              <a:gd name="connsiteX2" fmla="*/ 2596857 w 2674738"/>
              <a:gd name="connsiteY2" fmla="*/ 790762 h 1274301"/>
              <a:gd name="connsiteX3" fmla="*/ 1692967 w 2674738"/>
              <a:gd name="connsiteY3" fmla="*/ 1274237 h 1274301"/>
              <a:gd name="connsiteX4" fmla="*/ 11313 w 2674738"/>
              <a:gd name="connsiteY4" fmla="*/ 506982 h 1274301"/>
              <a:gd name="connsiteX5" fmla="*/ 1030815 w 2674738"/>
              <a:gd name="connsiteY5" fmla="*/ 23506 h 1274301"/>
              <a:gd name="connsiteX0" fmla="*/ 794714 w 2703461"/>
              <a:gd name="connsiteY0" fmla="*/ 27079 h 1256854"/>
              <a:gd name="connsiteX1" fmla="*/ 2465860 w 2703461"/>
              <a:gd name="connsiteY1" fmla="*/ 132183 h 1256854"/>
              <a:gd name="connsiteX2" fmla="*/ 2613005 w 2703461"/>
              <a:gd name="connsiteY2" fmla="*/ 773315 h 1256854"/>
              <a:gd name="connsiteX3" fmla="*/ 1709115 w 2703461"/>
              <a:gd name="connsiteY3" fmla="*/ 1256790 h 1256854"/>
              <a:gd name="connsiteX4" fmla="*/ 27461 w 2703461"/>
              <a:gd name="connsiteY4" fmla="*/ 489535 h 1256854"/>
              <a:gd name="connsiteX5" fmla="*/ 794714 w 2703461"/>
              <a:gd name="connsiteY5" fmla="*/ 27079 h 1256854"/>
              <a:gd name="connsiteX0" fmla="*/ 794714 w 2703461"/>
              <a:gd name="connsiteY0" fmla="*/ 27079 h 1258034"/>
              <a:gd name="connsiteX1" fmla="*/ 2465860 w 2703461"/>
              <a:gd name="connsiteY1" fmla="*/ 132183 h 1258034"/>
              <a:gd name="connsiteX2" fmla="*/ 2613005 w 2703461"/>
              <a:gd name="connsiteY2" fmla="*/ 773315 h 1258034"/>
              <a:gd name="connsiteX3" fmla="*/ 1709115 w 2703461"/>
              <a:gd name="connsiteY3" fmla="*/ 1256790 h 1258034"/>
              <a:gd name="connsiteX4" fmla="*/ 647571 w 2703461"/>
              <a:gd name="connsiteY4" fmla="*/ 899437 h 1258034"/>
              <a:gd name="connsiteX5" fmla="*/ 27461 w 2703461"/>
              <a:gd name="connsiteY5" fmla="*/ 489535 h 1258034"/>
              <a:gd name="connsiteX6" fmla="*/ 794714 w 2703461"/>
              <a:gd name="connsiteY6" fmla="*/ 27079 h 1258034"/>
              <a:gd name="connsiteX0" fmla="*/ 768429 w 2677176"/>
              <a:gd name="connsiteY0" fmla="*/ 27079 h 1258708"/>
              <a:gd name="connsiteX1" fmla="*/ 2439575 w 2677176"/>
              <a:gd name="connsiteY1" fmla="*/ 132183 h 1258708"/>
              <a:gd name="connsiteX2" fmla="*/ 2586720 w 2677176"/>
              <a:gd name="connsiteY2" fmla="*/ 773315 h 1258708"/>
              <a:gd name="connsiteX3" fmla="*/ 1682830 w 2677176"/>
              <a:gd name="connsiteY3" fmla="*/ 1256790 h 1258708"/>
              <a:gd name="connsiteX4" fmla="*/ 621286 w 2677176"/>
              <a:gd name="connsiteY4" fmla="*/ 994030 h 1258708"/>
              <a:gd name="connsiteX5" fmla="*/ 1176 w 2677176"/>
              <a:gd name="connsiteY5" fmla="*/ 489535 h 1258708"/>
              <a:gd name="connsiteX6" fmla="*/ 768429 w 2677176"/>
              <a:gd name="connsiteY6" fmla="*/ 27079 h 1258708"/>
              <a:gd name="connsiteX0" fmla="*/ 599135 w 2685144"/>
              <a:gd name="connsiteY0" fmla="*/ 27079 h 1258708"/>
              <a:gd name="connsiteX1" fmla="*/ 2438446 w 2685144"/>
              <a:gd name="connsiteY1" fmla="*/ 132183 h 1258708"/>
              <a:gd name="connsiteX2" fmla="*/ 2585591 w 2685144"/>
              <a:gd name="connsiteY2" fmla="*/ 773315 h 1258708"/>
              <a:gd name="connsiteX3" fmla="*/ 1681701 w 2685144"/>
              <a:gd name="connsiteY3" fmla="*/ 1256790 h 1258708"/>
              <a:gd name="connsiteX4" fmla="*/ 620157 w 2685144"/>
              <a:gd name="connsiteY4" fmla="*/ 994030 h 1258708"/>
              <a:gd name="connsiteX5" fmla="*/ 47 w 2685144"/>
              <a:gd name="connsiteY5" fmla="*/ 489535 h 1258708"/>
              <a:gd name="connsiteX6" fmla="*/ 599135 w 2685144"/>
              <a:gd name="connsiteY6" fmla="*/ 27079 h 1258708"/>
              <a:gd name="connsiteX0" fmla="*/ 599136 w 2713039"/>
              <a:gd name="connsiteY0" fmla="*/ 38010 h 1269639"/>
              <a:gd name="connsiteX1" fmla="*/ 2490998 w 2713039"/>
              <a:gd name="connsiteY1" fmla="*/ 111583 h 1269639"/>
              <a:gd name="connsiteX2" fmla="*/ 2585592 w 2713039"/>
              <a:gd name="connsiteY2" fmla="*/ 784246 h 1269639"/>
              <a:gd name="connsiteX3" fmla="*/ 1681702 w 2713039"/>
              <a:gd name="connsiteY3" fmla="*/ 1267721 h 1269639"/>
              <a:gd name="connsiteX4" fmla="*/ 620158 w 2713039"/>
              <a:gd name="connsiteY4" fmla="*/ 1004961 h 1269639"/>
              <a:gd name="connsiteX5" fmla="*/ 48 w 2713039"/>
              <a:gd name="connsiteY5" fmla="*/ 500466 h 1269639"/>
              <a:gd name="connsiteX6" fmla="*/ 599136 w 2713039"/>
              <a:gd name="connsiteY6" fmla="*/ 38010 h 1269639"/>
              <a:gd name="connsiteX0" fmla="*/ 599136 w 2737668"/>
              <a:gd name="connsiteY0" fmla="*/ 38968 h 1270597"/>
              <a:gd name="connsiteX1" fmla="*/ 2490998 w 2737668"/>
              <a:gd name="connsiteY1" fmla="*/ 112541 h 1270597"/>
              <a:gd name="connsiteX2" fmla="*/ 2627633 w 2737668"/>
              <a:gd name="connsiteY2" fmla="*/ 806225 h 1270597"/>
              <a:gd name="connsiteX3" fmla="*/ 1681702 w 2737668"/>
              <a:gd name="connsiteY3" fmla="*/ 1268679 h 1270597"/>
              <a:gd name="connsiteX4" fmla="*/ 620158 w 2737668"/>
              <a:gd name="connsiteY4" fmla="*/ 1005919 h 1270597"/>
              <a:gd name="connsiteX5" fmla="*/ 48 w 2737668"/>
              <a:gd name="connsiteY5" fmla="*/ 501424 h 1270597"/>
              <a:gd name="connsiteX6" fmla="*/ 599136 w 2737668"/>
              <a:gd name="connsiteY6" fmla="*/ 38968 h 1270597"/>
              <a:gd name="connsiteX0" fmla="*/ 599508 w 2738040"/>
              <a:gd name="connsiteY0" fmla="*/ 38968 h 1270154"/>
              <a:gd name="connsiteX1" fmla="*/ 2491370 w 2738040"/>
              <a:gd name="connsiteY1" fmla="*/ 112541 h 1270154"/>
              <a:gd name="connsiteX2" fmla="*/ 2628005 w 2738040"/>
              <a:gd name="connsiteY2" fmla="*/ 806225 h 1270154"/>
              <a:gd name="connsiteX3" fmla="*/ 1682074 w 2738040"/>
              <a:gd name="connsiteY3" fmla="*/ 1268679 h 1270154"/>
              <a:gd name="connsiteX4" fmla="*/ 525937 w 2738040"/>
              <a:gd name="connsiteY4" fmla="*/ 953368 h 1270154"/>
              <a:gd name="connsiteX5" fmla="*/ 420 w 2738040"/>
              <a:gd name="connsiteY5" fmla="*/ 501424 h 1270154"/>
              <a:gd name="connsiteX6" fmla="*/ 599508 w 2738040"/>
              <a:gd name="connsiteY6" fmla="*/ 38968 h 1270154"/>
              <a:gd name="connsiteX0" fmla="*/ 599494 w 2738026"/>
              <a:gd name="connsiteY0" fmla="*/ 38968 h 1270154"/>
              <a:gd name="connsiteX1" fmla="*/ 2491356 w 2738026"/>
              <a:gd name="connsiteY1" fmla="*/ 112541 h 1270154"/>
              <a:gd name="connsiteX2" fmla="*/ 2627991 w 2738026"/>
              <a:gd name="connsiteY2" fmla="*/ 806225 h 1270154"/>
              <a:gd name="connsiteX3" fmla="*/ 1682060 w 2738026"/>
              <a:gd name="connsiteY3" fmla="*/ 1268679 h 1270154"/>
              <a:gd name="connsiteX4" fmla="*/ 525923 w 2738026"/>
              <a:gd name="connsiteY4" fmla="*/ 953368 h 1270154"/>
              <a:gd name="connsiteX5" fmla="*/ 406 w 2738026"/>
              <a:gd name="connsiteY5" fmla="*/ 501424 h 1270154"/>
              <a:gd name="connsiteX6" fmla="*/ 599494 w 2738026"/>
              <a:gd name="connsiteY6" fmla="*/ 38968 h 1270154"/>
              <a:gd name="connsiteX0" fmla="*/ 603723 w 2742255"/>
              <a:gd name="connsiteY0" fmla="*/ 38968 h 1270154"/>
              <a:gd name="connsiteX1" fmla="*/ 2495585 w 2742255"/>
              <a:gd name="connsiteY1" fmla="*/ 112541 h 1270154"/>
              <a:gd name="connsiteX2" fmla="*/ 2632220 w 2742255"/>
              <a:gd name="connsiteY2" fmla="*/ 806225 h 1270154"/>
              <a:gd name="connsiteX3" fmla="*/ 1686289 w 2742255"/>
              <a:gd name="connsiteY3" fmla="*/ 1268679 h 1270154"/>
              <a:gd name="connsiteX4" fmla="*/ 530152 w 2742255"/>
              <a:gd name="connsiteY4" fmla="*/ 953368 h 1270154"/>
              <a:gd name="connsiteX5" fmla="*/ 4635 w 2742255"/>
              <a:gd name="connsiteY5" fmla="*/ 501424 h 1270154"/>
              <a:gd name="connsiteX6" fmla="*/ 603723 w 2742255"/>
              <a:gd name="connsiteY6" fmla="*/ 38968 h 1270154"/>
              <a:gd name="connsiteX0" fmla="*/ 599954 w 2738486"/>
              <a:gd name="connsiteY0" fmla="*/ 38968 h 1272303"/>
              <a:gd name="connsiteX1" fmla="*/ 2491816 w 2738486"/>
              <a:gd name="connsiteY1" fmla="*/ 112541 h 1272303"/>
              <a:gd name="connsiteX2" fmla="*/ 2628451 w 2738486"/>
              <a:gd name="connsiteY2" fmla="*/ 806225 h 1272303"/>
              <a:gd name="connsiteX3" fmla="*/ 1682520 w 2738486"/>
              <a:gd name="connsiteY3" fmla="*/ 1268679 h 1272303"/>
              <a:gd name="connsiteX4" fmla="*/ 694548 w 2738486"/>
              <a:gd name="connsiteY4" fmla="*/ 1090003 h 1272303"/>
              <a:gd name="connsiteX5" fmla="*/ 866 w 2738486"/>
              <a:gd name="connsiteY5" fmla="*/ 501424 h 1272303"/>
              <a:gd name="connsiteX6" fmla="*/ 599954 w 2738486"/>
              <a:gd name="connsiteY6" fmla="*/ 38968 h 127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8486" h="1272303">
                <a:moveTo>
                  <a:pt x="599954" y="38968"/>
                </a:moveTo>
                <a:cubicBezTo>
                  <a:pt x="1015112" y="-25846"/>
                  <a:pt x="2153733" y="-15335"/>
                  <a:pt x="2491816" y="112541"/>
                </a:cubicBezTo>
                <a:cubicBezTo>
                  <a:pt x="2829899" y="240417"/>
                  <a:pt x="2763334" y="613535"/>
                  <a:pt x="2628451" y="806225"/>
                </a:cubicBezTo>
                <a:cubicBezTo>
                  <a:pt x="2493568" y="998915"/>
                  <a:pt x="2010092" y="1247659"/>
                  <a:pt x="1682520" y="1268679"/>
                </a:cubicBezTo>
                <a:cubicBezTo>
                  <a:pt x="1354948" y="1289699"/>
                  <a:pt x="974824" y="1217879"/>
                  <a:pt x="694548" y="1090003"/>
                </a:cubicBezTo>
                <a:cubicBezTo>
                  <a:pt x="424783" y="941106"/>
                  <a:pt x="16632" y="676596"/>
                  <a:pt x="866" y="501424"/>
                </a:cubicBezTo>
                <a:cubicBezTo>
                  <a:pt x="-14900" y="326252"/>
                  <a:pt x="184796" y="103782"/>
                  <a:pt x="599954" y="38968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72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055054" y="4272436"/>
            <a:ext cx="2738486" cy="1272303"/>
          </a:xfrm>
          <a:custGeom>
            <a:avLst/>
            <a:gdLst>
              <a:gd name="connsiteX0" fmla="*/ 936282 w 2355343"/>
              <a:gd name="connsiteY0" fmla="*/ 63809 h 1020362"/>
              <a:gd name="connsiteX1" fmla="*/ 1808641 w 2355343"/>
              <a:gd name="connsiteY1" fmla="*/ 53299 h 1020362"/>
              <a:gd name="connsiteX2" fmla="*/ 2334158 w 2355343"/>
              <a:gd name="connsiteY2" fmla="*/ 505244 h 1020362"/>
              <a:gd name="connsiteX3" fmla="*/ 1093937 w 2355343"/>
              <a:gd name="connsiteY3" fmla="*/ 1020251 h 1020362"/>
              <a:gd name="connsiteX4" fmla="*/ 862 w 2355343"/>
              <a:gd name="connsiteY4" fmla="*/ 547285 h 1020362"/>
              <a:gd name="connsiteX5" fmla="*/ 936282 w 2355343"/>
              <a:gd name="connsiteY5" fmla="*/ 63809 h 1020362"/>
              <a:gd name="connsiteX0" fmla="*/ 936282 w 2355343"/>
              <a:gd name="connsiteY0" fmla="*/ 56594 h 1013116"/>
              <a:gd name="connsiteX1" fmla="*/ 1808641 w 2355343"/>
              <a:gd name="connsiteY1" fmla="*/ 46084 h 1013116"/>
              <a:gd name="connsiteX2" fmla="*/ 2334158 w 2355343"/>
              <a:gd name="connsiteY2" fmla="*/ 498029 h 1013116"/>
              <a:gd name="connsiteX3" fmla="*/ 1093937 w 2355343"/>
              <a:gd name="connsiteY3" fmla="*/ 1013036 h 1013116"/>
              <a:gd name="connsiteX4" fmla="*/ 862 w 2355343"/>
              <a:gd name="connsiteY4" fmla="*/ 413946 h 1013116"/>
              <a:gd name="connsiteX5" fmla="*/ 936282 w 2355343"/>
              <a:gd name="connsiteY5" fmla="*/ 56594 h 1013116"/>
              <a:gd name="connsiteX0" fmla="*/ 771191 w 2359575"/>
              <a:gd name="connsiteY0" fmla="*/ 122282 h 984209"/>
              <a:gd name="connsiteX1" fmla="*/ 1811716 w 2359575"/>
              <a:gd name="connsiteY1" fmla="*/ 17179 h 984209"/>
              <a:gd name="connsiteX2" fmla="*/ 2337233 w 2359575"/>
              <a:gd name="connsiteY2" fmla="*/ 469124 h 984209"/>
              <a:gd name="connsiteX3" fmla="*/ 1097012 w 2359575"/>
              <a:gd name="connsiteY3" fmla="*/ 984131 h 984209"/>
              <a:gd name="connsiteX4" fmla="*/ 3937 w 2359575"/>
              <a:gd name="connsiteY4" fmla="*/ 385041 h 984209"/>
              <a:gd name="connsiteX5" fmla="*/ 771191 w 2359575"/>
              <a:gd name="connsiteY5" fmla="*/ 122282 h 984209"/>
              <a:gd name="connsiteX0" fmla="*/ 771156 w 2356731"/>
              <a:gd name="connsiteY0" fmla="*/ 52261 h 914188"/>
              <a:gd name="connsiteX1" fmla="*/ 1780150 w 2356731"/>
              <a:gd name="connsiteY1" fmla="*/ 31240 h 914188"/>
              <a:gd name="connsiteX2" fmla="*/ 2337198 w 2356731"/>
              <a:gd name="connsiteY2" fmla="*/ 399103 h 914188"/>
              <a:gd name="connsiteX3" fmla="*/ 1096977 w 2356731"/>
              <a:gd name="connsiteY3" fmla="*/ 914110 h 914188"/>
              <a:gd name="connsiteX4" fmla="*/ 3902 w 2356731"/>
              <a:gd name="connsiteY4" fmla="*/ 315020 h 914188"/>
              <a:gd name="connsiteX5" fmla="*/ 771156 w 2356731"/>
              <a:gd name="connsiteY5" fmla="*/ 52261 h 914188"/>
              <a:gd name="connsiteX0" fmla="*/ 771156 w 2255689"/>
              <a:gd name="connsiteY0" fmla="*/ 60713 h 922640"/>
              <a:gd name="connsiteX1" fmla="*/ 1780150 w 2255689"/>
              <a:gd name="connsiteY1" fmla="*/ 39692 h 922640"/>
              <a:gd name="connsiteX2" fmla="*/ 2232095 w 2255689"/>
              <a:gd name="connsiteY2" fmla="*/ 523169 h 922640"/>
              <a:gd name="connsiteX3" fmla="*/ 1096977 w 2255689"/>
              <a:gd name="connsiteY3" fmla="*/ 922562 h 922640"/>
              <a:gd name="connsiteX4" fmla="*/ 3902 w 2255689"/>
              <a:gd name="connsiteY4" fmla="*/ 323472 h 922640"/>
              <a:gd name="connsiteX5" fmla="*/ 771156 w 2255689"/>
              <a:gd name="connsiteY5" fmla="*/ 60713 h 922640"/>
              <a:gd name="connsiteX0" fmla="*/ 771156 w 2232351"/>
              <a:gd name="connsiteY0" fmla="*/ 60713 h 922640"/>
              <a:gd name="connsiteX1" fmla="*/ 1780150 w 2232351"/>
              <a:gd name="connsiteY1" fmla="*/ 39692 h 922640"/>
              <a:gd name="connsiteX2" fmla="*/ 2232095 w 2232351"/>
              <a:gd name="connsiteY2" fmla="*/ 523169 h 922640"/>
              <a:gd name="connsiteX3" fmla="*/ 1096977 w 2232351"/>
              <a:gd name="connsiteY3" fmla="*/ 922562 h 922640"/>
              <a:gd name="connsiteX4" fmla="*/ 3902 w 2232351"/>
              <a:gd name="connsiteY4" fmla="*/ 323472 h 922640"/>
              <a:gd name="connsiteX5" fmla="*/ 771156 w 2232351"/>
              <a:gd name="connsiteY5" fmla="*/ 60713 h 922640"/>
              <a:gd name="connsiteX0" fmla="*/ 771156 w 2232351"/>
              <a:gd name="connsiteY0" fmla="*/ 55328 h 917255"/>
              <a:gd name="connsiteX1" fmla="*/ 1780150 w 2232351"/>
              <a:gd name="connsiteY1" fmla="*/ 34307 h 917255"/>
              <a:gd name="connsiteX2" fmla="*/ 2232095 w 2232351"/>
              <a:gd name="connsiteY2" fmla="*/ 444211 h 917255"/>
              <a:gd name="connsiteX3" fmla="*/ 1096977 w 2232351"/>
              <a:gd name="connsiteY3" fmla="*/ 917177 h 917255"/>
              <a:gd name="connsiteX4" fmla="*/ 3902 w 2232351"/>
              <a:gd name="connsiteY4" fmla="*/ 318087 h 917255"/>
              <a:gd name="connsiteX5" fmla="*/ 771156 w 2232351"/>
              <a:gd name="connsiteY5" fmla="*/ 55328 h 917255"/>
              <a:gd name="connsiteX0" fmla="*/ 771156 w 2232351"/>
              <a:gd name="connsiteY0" fmla="*/ 9202 h 1091853"/>
              <a:gd name="connsiteX1" fmla="*/ 1780150 w 2232351"/>
              <a:gd name="connsiteY1" fmla="*/ 208898 h 1091853"/>
              <a:gd name="connsiteX2" fmla="*/ 2232095 w 2232351"/>
              <a:gd name="connsiteY2" fmla="*/ 618802 h 1091853"/>
              <a:gd name="connsiteX3" fmla="*/ 1096977 w 2232351"/>
              <a:gd name="connsiteY3" fmla="*/ 1091768 h 1091853"/>
              <a:gd name="connsiteX4" fmla="*/ 3902 w 2232351"/>
              <a:gd name="connsiteY4" fmla="*/ 492678 h 1091853"/>
              <a:gd name="connsiteX5" fmla="*/ 771156 w 2232351"/>
              <a:gd name="connsiteY5" fmla="*/ 9202 h 1091853"/>
              <a:gd name="connsiteX0" fmla="*/ 771405 w 2292176"/>
              <a:gd name="connsiteY0" fmla="*/ 33877 h 1116528"/>
              <a:gd name="connsiteX1" fmla="*/ 1990606 w 2292176"/>
              <a:gd name="connsiteY1" fmla="*/ 107449 h 1116528"/>
              <a:gd name="connsiteX2" fmla="*/ 2232344 w 2292176"/>
              <a:gd name="connsiteY2" fmla="*/ 643477 h 1116528"/>
              <a:gd name="connsiteX3" fmla="*/ 1097226 w 2292176"/>
              <a:gd name="connsiteY3" fmla="*/ 1116443 h 1116528"/>
              <a:gd name="connsiteX4" fmla="*/ 4151 w 2292176"/>
              <a:gd name="connsiteY4" fmla="*/ 517353 h 1116528"/>
              <a:gd name="connsiteX5" fmla="*/ 771405 w 2292176"/>
              <a:gd name="connsiteY5" fmla="*/ 33877 h 1116528"/>
              <a:gd name="connsiteX0" fmla="*/ 771672 w 2371330"/>
              <a:gd name="connsiteY0" fmla="*/ 19835 h 1102486"/>
              <a:gd name="connsiteX1" fmla="*/ 2190569 w 2371330"/>
              <a:gd name="connsiteY1" fmla="*/ 145959 h 1102486"/>
              <a:gd name="connsiteX2" fmla="*/ 2232611 w 2371330"/>
              <a:gd name="connsiteY2" fmla="*/ 629435 h 1102486"/>
              <a:gd name="connsiteX3" fmla="*/ 1097493 w 2371330"/>
              <a:gd name="connsiteY3" fmla="*/ 1102401 h 1102486"/>
              <a:gd name="connsiteX4" fmla="*/ 4418 w 2371330"/>
              <a:gd name="connsiteY4" fmla="*/ 503311 h 1102486"/>
              <a:gd name="connsiteX5" fmla="*/ 771672 w 2371330"/>
              <a:gd name="connsiteY5" fmla="*/ 19835 h 1102486"/>
              <a:gd name="connsiteX0" fmla="*/ 771672 w 2440055"/>
              <a:gd name="connsiteY0" fmla="*/ 23506 h 1106157"/>
              <a:gd name="connsiteX1" fmla="*/ 2190569 w 2440055"/>
              <a:gd name="connsiteY1" fmla="*/ 149630 h 1106157"/>
              <a:gd name="connsiteX2" fmla="*/ 2337714 w 2440055"/>
              <a:gd name="connsiteY2" fmla="*/ 790762 h 1106157"/>
              <a:gd name="connsiteX3" fmla="*/ 1097493 w 2440055"/>
              <a:gd name="connsiteY3" fmla="*/ 1106072 h 1106157"/>
              <a:gd name="connsiteX4" fmla="*/ 4418 w 2440055"/>
              <a:gd name="connsiteY4" fmla="*/ 506982 h 1106157"/>
              <a:gd name="connsiteX5" fmla="*/ 771672 w 2440055"/>
              <a:gd name="connsiteY5" fmla="*/ 23506 h 1106157"/>
              <a:gd name="connsiteX0" fmla="*/ 782486 w 2426409"/>
              <a:gd name="connsiteY0" fmla="*/ 23506 h 1274301"/>
              <a:gd name="connsiteX1" fmla="*/ 2201383 w 2426409"/>
              <a:gd name="connsiteY1" fmla="*/ 149630 h 1274301"/>
              <a:gd name="connsiteX2" fmla="*/ 2348528 w 2426409"/>
              <a:gd name="connsiteY2" fmla="*/ 790762 h 1274301"/>
              <a:gd name="connsiteX3" fmla="*/ 1444638 w 2426409"/>
              <a:gd name="connsiteY3" fmla="*/ 1274237 h 1274301"/>
              <a:gd name="connsiteX4" fmla="*/ 15232 w 2426409"/>
              <a:gd name="connsiteY4" fmla="*/ 506982 h 1274301"/>
              <a:gd name="connsiteX5" fmla="*/ 782486 w 2426409"/>
              <a:gd name="connsiteY5" fmla="*/ 23506 h 1274301"/>
              <a:gd name="connsiteX0" fmla="*/ 1030815 w 2674738"/>
              <a:gd name="connsiteY0" fmla="*/ 23506 h 1274301"/>
              <a:gd name="connsiteX1" fmla="*/ 2449712 w 2674738"/>
              <a:gd name="connsiteY1" fmla="*/ 149630 h 1274301"/>
              <a:gd name="connsiteX2" fmla="*/ 2596857 w 2674738"/>
              <a:gd name="connsiteY2" fmla="*/ 790762 h 1274301"/>
              <a:gd name="connsiteX3" fmla="*/ 1692967 w 2674738"/>
              <a:gd name="connsiteY3" fmla="*/ 1274237 h 1274301"/>
              <a:gd name="connsiteX4" fmla="*/ 11313 w 2674738"/>
              <a:gd name="connsiteY4" fmla="*/ 506982 h 1274301"/>
              <a:gd name="connsiteX5" fmla="*/ 1030815 w 2674738"/>
              <a:gd name="connsiteY5" fmla="*/ 23506 h 1274301"/>
              <a:gd name="connsiteX0" fmla="*/ 794714 w 2703461"/>
              <a:gd name="connsiteY0" fmla="*/ 27079 h 1256854"/>
              <a:gd name="connsiteX1" fmla="*/ 2465860 w 2703461"/>
              <a:gd name="connsiteY1" fmla="*/ 132183 h 1256854"/>
              <a:gd name="connsiteX2" fmla="*/ 2613005 w 2703461"/>
              <a:gd name="connsiteY2" fmla="*/ 773315 h 1256854"/>
              <a:gd name="connsiteX3" fmla="*/ 1709115 w 2703461"/>
              <a:gd name="connsiteY3" fmla="*/ 1256790 h 1256854"/>
              <a:gd name="connsiteX4" fmla="*/ 27461 w 2703461"/>
              <a:gd name="connsiteY4" fmla="*/ 489535 h 1256854"/>
              <a:gd name="connsiteX5" fmla="*/ 794714 w 2703461"/>
              <a:gd name="connsiteY5" fmla="*/ 27079 h 1256854"/>
              <a:gd name="connsiteX0" fmla="*/ 794714 w 2703461"/>
              <a:gd name="connsiteY0" fmla="*/ 27079 h 1258034"/>
              <a:gd name="connsiteX1" fmla="*/ 2465860 w 2703461"/>
              <a:gd name="connsiteY1" fmla="*/ 132183 h 1258034"/>
              <a:gd name="connsiteX2" fmla="*/ 2613005 w 2703461"/>
              <a:gd name="connsiteY2" fmla="*/ 773315 h 1258034"/>
              <a:gd name="connsiteX3" fmla="*/ 1709115 w 2703461"/>
              <a:gd name="connsiteY3" fmla="*/ 1256790 h 1258034"/>
              <a:gd name="connsiteX4" fmla="*/ 647571 w 2703461"/>
              <a:gd name="connsiteY4" fmla="*/ 899437 h 1258034"/>
              <a:gd name="connsiteX5" fmla="*/ 27461 w 2703461"/>
              <a:gd name="connsiteY5" fmla="*/ 489535 h 1258034"/>
              <a:gd name="connsiteX6" fmla="*/ 794714 w 2703461"/>
              <a:gd name="connsiteY6" fmla="*/ 27079 h 1258034"/>
              <a:gd name="connsiteX0" fmla="*/ 768429 w 2677176"/>
              <a:gd name="connsiteY0" fmla="*/ 27079 h 1258708"/>
              <a:gd name="connsiteX1" fmla="*/ 2439575 w 2677176"/>
              <a:gd name="connsiteY1" fmla="*/ 132183 h 1258708"/>
              <a:gd name="connsiteX2" fmla="*/ 2586720 w 2677176"/>
              <a:gd name="connsiteY2" fmla="*/ 773315 h 1258708"/>
              <a:gd name="connsiteX3" fmla="*/ 1682830 w 2677176"/>
              <a:gd name="connsiteY3" fmla="*/ 1256790 h 1258708"/>
              <a:gd name="connsiteX4" fmla="*/ 621286 w 2677176"/>
              <a:gd name="connsiteY4" fmla="*/ 994030 h 1258708"/>
              <a:gd name="connsiteX5" fmla="*/ 1176 w 2677176"/>
              <a:gd name="connsiteY5" fmla="*/ 489535 h 1258708"/>
              <a:gd name="connsiteX6" fmla="*/ 768429 w 2677176"/>
              <a:gd name="connsiteY6" fmla="*/ 27079 h 1258708"/>
              <a:gd name="connsiteX0" fmla="*/ 599135 w 2685144"/>
              <a:gd name="connsiteY0" fmla="*/ 27079 h 1258708"/>
              <a:gd name="connsiteX1" fmla="*/ 2438446 w 2685144"/>
              <a:gd name="connsiteY1" fmla="*/ 132183 h 1258708"/>
              <a:gd name="connsiteX2" fmla="*/ 2585591 w 2685144"/>
              <a:gd name="connsiteY2" fmla="*/ 773315 h 1258708"/>
              <a:gd name="connsiteX3" fmla="*/ 1681701 w 2685144"/>
              <a:gd name="connsiteY3" fmla="*/ 1256790 h 1258708"/>
              <a:gd name="connsiteX4" fmla="*/ 620157 w 2685144"/>
              <a:gd name="connsiteY4" fmla="*/ 994030 h 1258708"/>
              <a:gd name="connsiteX5" fmla="*/ 47 w 2685144"/>
              <a:gd name="connsiteY5" fmla="*/ 489535 h 1258708"/>
              <a:gd name="connsiteX6" fmla="*/ 599135 w 2685144"/>
              <a:gd name="connsiteY6" fmla="*/ 27079 h 1258708"/>
              <a:gd name="connsiteX0" fmla="*/ 599136 w 2713039"/>
              <a:gd name="connsiteY0" fmla="*/ 38010 h 1269639"/>
              <a:gd name="connsiteX1" fmla="*/ 2490998 w 2713039"/>
              <a:gd name="connsiteY1" fmla="*/ 111583 h 1269639"/>
              <a:gd name="connsiteX2" fmla="*/ 2585592 w 2713039"/>
              <a:gd name="connsiteY2" fmla="*/ 784246 h 1269639"/>
              <a:gd name="connsiteX3" fmla="*/ 1681702 w 2713039"/>
              <a:gd name="connsiteY3" fmla="*/ 1267721 h 1269639"/>
              <a:gd name="connsiteX4" fmla="*/ 620158 w 2713039"/>
              <a:gd name="connsiteY4" fmla="*/ 1004961 h 1269639"/>
              <a:gd name="connsiteX5" fmla="*/ 48 w 2713039"/>
              <a:gd name="connsiteY5" fmla="*/ 500466 h 1269639"/>
              <a:gd name="connsiteX6" fmla="*/ 599136 w 2713039"/>
              <a:gd name="connsiteY6" fmla="*/ 38010 h 1269639"/>
              <a:gd name="connsiteX0" fmla="*/ 599136 w 2737668"/>
              <a:gd name="connsiteY0" fmla="*/ 38968 h 1270597"/>
              <a:gd name="connsiteX1" fmla="*/ 2490998 w 2737668"/>
              <a:gd name="connsiteY1" fmla="*/ 112541 h 1270597"/>
              <a:gd name="connsiteX2" fmla="*/ 2627633 w 2737668"/>
              <a:gd name="connsiteY2" fmla="*/ 806225 h 1270597"/>
              <a:gd name="connsiteX3" fmla="*/ 1681702 w 2737668"/>
              <a:gd name="connsiteY3" fmla="*/ 1268679 h 1270597"/>
              <a:gd name="connsiteX4" fmla="*/ 620158 w 2737668"/>
              <a:gd name="connsiteY4" fmla="*/ 1005919 h 1270597"/>
              <a:gd name="connsiteX5" fmla="*/ 48 w 2737668"/>
              <a:gd name="connsiteY5" fmla="*/ 501424 h 1270597"/>
              <a:gd name="connsiteX6" fmla="*/ 599136 w 2737668"/>
              <a:gd name="connsiteY6" fmla="*/ 38968 h 1270597"/>
              <a:gd name="connsiteX0" fmla="*/ 599508 w 2738040"/>
              <a:gd name="connsiteY0" fmla="*/ 38968 h 1270154"/>
              <a:gd name="connsiteX1" fmla="*/ 2491370 w 2738040"/>
              <a:gd name="connsiteY1" fmla="*/ 112541 h 1270154"/>
              <a:gd name="connsiteX2" fmla="*/ 2628005 w 2738040"/>
              <a:gd name="connsiteY2" fmla="*/ 806225 h 1270154"/>
              <a:gd name="connsiteX3" fmla="*/ 1682074 w 2738040"/>
              <a:gd name="connsiteY3" fmla="*/ 1268679 h 1270154"/>
              <a:gd name="connsiteX4" fmla="*/ 525937 w 2738040"/>
              <a:gd name="connsiteY4" fmla="*/ 953368 h 1270154"/>
              <a:gd name="connsiteX5" fmla="*/ 420 w 2738040"/>
              <a:gd name="connsiteY5" fmla="*/ 501424 h 1270154"/>
              <a:gd name="connsiteX6" fmla="*/ 599508 w 2738040"/>
              <a:gd name="connsiteY6" fmla="*/ 38968 h 1270154"/>
              <a:gd name="connsiteX0" fmla="*/ 599494 w 2738026"/>
              <a:gd name="connsiteY0" fmla="*/ 38968 h 1270154"/>
              <a:gd name="connsiteX1" fmla="*/ 2491356 w 2738026"/>
              <a:gd name="connsiteY1" fmla="*/ 112541 h 1270154"/>
              <a:gd name="connsiteX2" fmla="*/ 2627991 w 2738026"/>
              <a:gd name="connsiteY2" fmla="*/ 806225 h 1270154"/>
              <a:gd name="connsiteX3" fmla="*/ 1682060 w 2738026"/>
              <a:gd name="connsiteY3" fmla="*/ 1268679 h 1270154"/>
              <a:gd name="connsiteX4" fmla="*/ 525923 w 2738026"/>
              <a:gd name="connsiteY4" fmla="*/ 953368 h 1270154"/>
              <a:gd name="connsiteX5" fmla="*/ 406 w 2738026"/>
              <a:gd name="connsiteY5" fmla="*/ 501424 h 1270154"/>
              <a:gd name="connsiteX6" fmla="*/ 599494 w 2738026"/>
              <a:gd name="connsiteY6" fmla="*/ 38968 h 1270154"/>
              <a:gd name="connsiteX0" fmla="*/ 603723 w 2742255"/>
              <a:gd name="connsiteY0" fmla="*/ 38968 h 1270154"/>
              <a:gd name="connsiteX1" fmla="*/ 2495585 w 2742255"/>
              <a:gd name="connsiteY1" fmla="*/ 112541 h 1270154"/>
              <a:gd name="connsiteX2" fmla="*/ 2632220 w 2742255"/>
              <a:gd name="connsiteY2" fmla="*/ 806225 h 1270154"/>
              <a:gd name="connsiteX3" fmla="*/ 1686289 w 2742255"/>
              <a:gd name="connsiteY3" fmla="*/ 1268679 h 1270154"/>
              <a:gd name="connsiteX4" fmla="*/ 530152 w 2742255"/>
              <a:gd name="connsiteY4" fmla="*/ 953368 h 1270154"/>
              <a:gd name="connsiteX5" fmla="*/ 4635 w 2742255"/>
              <a:gd name="connsiteY5" fmla="*/ 501424 h 1270154"/>
              <a:gd name="connsiteX6" fmla="*/ 603723 w 2742255"/>
              <a:gd name="connsiteY6" fmla="*/ 38968 h 1270154"/>
              <a:gd name="connsiteX0" fmla="*/ 599954 w 2738486"/>
              <a:gd name="connsiteY0" fmla="*/ 38968 h 1272303"/>
              <a:gd name="connsiteX1" fmla="*/ 2491816 w 2738486"/>
              <a:gd name="connsiteY1" fmla="*/ 112541 h 1272303"/>
              <a:gd name="connsiteX2" fmla="*/ 2628451 w 2738486"/>
              <a:gd name="connsiteY2" fmla="*/ 806225 h 1272303"/>
              <a:gd name="connsiteX3" fmla="*/ 1682520 w 2738486"/>
              <a:gd name="connsiteY3" fmla="*/ 1268679 h 1272303"/>
              <a:gd name="connsiteX4" fmla="*/ 694548 w 2738486"/>
              <a:gd name="connsiteY4" fmla="*/ 1090003 h 1272303"/>
              <a:gd name="connsiteX5" fmla="*/ 866 w 2738486"/>
              <a:gd name="connsiteY5" fmla="*/ 501424 h 1272303"/>
              <a:gd name="connsiteX6" fmla="*/ 599954 w 2738486"/>
              <a:gd name="connsiteY6" fmla="*/ 38968 h 127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8486" h="1272303">
                <a:moveTo>
                  <a:pt x="599954" y="38968"/>
                </a:moveTo>
                <a:cubicBezTo>
                  <a:pt x="1015112" y="-25846"/>
                  <a:pt x="2153733" y="-15335"/>
                  <a:pt x="2491816" y="112541"/>
                </a:cubicBezTo>
                <a:cubicBezTo>
                  <a:pt x="2829899" y="240417"/>
                  <a:pt x="2763334" y="613535"/>
                  <a:pt x="2628451" y="806225"/>
                </a:cubicBezTo>
                <a:cubicBezTo>
                  <a:pt x="2493568" y="998915"/>
                  <a:pt x="2010092" y="1247659"/>
                  <a:pt x="1682520" y="1268679"/>
                </a:cubicBezTo>
                <a:cubicBezTo>
                  <a:pt x="1354948" y="1289699"/>
                  <a:pt x="974824" y="1217879"/>
                  <a:pt x="694548" y="1090003"/>
                </a:cubicBezTo>
                <a:cubicBezTo>
                  <a:pt x="424783" y="941106"/>
                  <a:pt x="16632" y="676596"/>
                  <a:pt x="866" y="501424"/>
                </a:cubicBezTo>
                <a:cubicBezTo>
                  <a:pt x="-14900" y="326252"/>
                  <a:pt x="184796" y="103782"/>
                  <a:pt x="599954" y="38968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3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05806" y="2986019"/>
            <a:ext cx="1770438" cy="822547"/>
          </a:xfrm>
          <a:custGeom>
            <a:avLst/>
            <a:gdLst>
              <a:gd name="connsiteX0" fmla="*/ 936282 w 2355343"/>
              <a:gd name="connsiteY0" fmla="*/ 63809 h 1020362"/>
              <a:gd name="connsiteX1" fmla="*/ 1808641 w 2355343"/>
              <a:gd name="connsiteY1" fmla="*/ 53299 h 1020362"/>
              <a:gd name="connsiteX2" fmla="*/ 2334158 w 2355343"/>
              <a:gd name="connsiteY2" fmla="*/ 505244 h 1020362"/>
              <a:gd name="connsiteX3" fmla="*/ 1093937 w 2355343"/>
              <a:gd name="connsiteY3" fmla="*/ 1020251 h 1020362"/>
              <a:gd name="connsiteX4" fmla="*/ 862 w 2355343"/>
              <a:gd name="connsiteY4" fmla="*/ 547285 h 1020362"/>
              <a:gd name="connsiteX5" fmla="*/ 936282 w 2355343"/>
              <a:gd name="connsiteY5" fmla="*/ 63809 h 1020362"/>
              <a:gd name="connsiteX0" fmla="*/ 936282 w 2355343"/>
              <a:gd name="connsiteY0" fmla="*/ 56594 h 1013116"/>
              <a:gd name="connsiteX1" fmla="*/ 1808641 w 2355343"/>
              <a:gd name="connsiteY1" fmla="*/ 46084 h 1013116"/>
              <a:gd name="connsiteX2" fmla="*/ 2334158 w 2355343"/>
              <a:gd name="connsiteY2" fmla="*/ 498029 h 1013116"/>
              <a:gd name="connsiteX3" fmla="*/ 1093937 w 2355343"/>
              <a:gd name="connsiteY3" fmla="*/ 1013036 h 1013116"/>
              <a:gd name="connsiteX4" fmla="*/ 862 w 2355343"/>
              <a:gd name="connsiteY4" fmla="*/ 413946 h 1013116"/>
              <a:gd name="connsiteX5" fmla="*/ 936282 w 2355343"/>
              <a:gd name="connsiteY5" fmla="*/ 56594 h 1013116"/>
              <a:gd name="connsiteX0" fmla="*/ 771191 w 2359575"/>
              <a:gd name="connsiteY0" fmla="*/ 122282 h 984209"/>
              <a:gd name="connsiteX1" fmla="*/ 1811716 w 2359575"/>
              <a:gd name="connsiteY1" fmla="*/ 17179 h 984209"/>
              <a:gd name="connsiteX2" fmla="*/ 2337233 w 2359575"/>
              <a:gd name="connsiteY2" fmla="*/ 469124 h 984209"/>
              <a:gd name="connsiteX3" fmla="*/ 1097012 w 2359575"/>
              <a:gd name="connsiteY3" fmla="*/ 984131 h 984209"/>
              <a:gd name="connsiteX4" fmla="*/ 3937 w 2359575"/>
              <a:gd name="connsiteY4" fmla="*/ 385041 h 984209"/>
              <a:gd name="connsiteX5" fmla="*/ 771191 w 2359575"/>
              <a:gd name="connsiteY5" fmla="*/ 122282 h 984209"/>
              <a:gd name="connsiteX0" fmla="*/ 771156 w 2356731"/>
              <a:gd name="connsiteY0" fmla="*/ 52261 h 914188"/>
              <a:gd name="connsiteX1" fmla="*/ 1780150 w 2356731"/>
              <a:gd name="connsiteY1" fmla="*/ 31240 h 914188"/>
              <a:gd name="connsiteX2" fmla="*/ 2337198 w 2356731"/>
              <a:gd name="connsiteY2" fmla="*/ 399103 h 914188"/>
              <a:gd name="connsiteX3" fmla="*/ 1096977 w 2356731"/>
              <a:gd name="connsiteY3" fmla="*/ 914110 h 914188"/>
              <a:gd name="connsiteX4" fmla="*/ 3902 w 2356731"/>
              <a:gd name="connsiteY4" fmla="*/ 315020 h 914188"/>
              <a:gd name="connsiteX5" fmla="*/ 771156 w 2356731"/>
              <a:gd name="connsiteY5" fmla="*/ 52261 h 914188"/>
              <a:gd name="connsiteX0" fmla="*/ 771156 w 2255689"/>
              <a:gd name="connsiteY0" fmla="*/ 60713 h 922640"/>
              <a:gd name="connsiteX1" fmla="*/ 1780150 w 2255689"/>
              <a:gd name="connsiteY1" fmla="*/ 39692 h 922640"/>
              <a:gd name="connsiteX2" fmla="*/ 2232095 w 2255689"/>
              <a:gd name="connsiteY2" fmla="*/ 523169 h 922640"/>
              <a:gd name="connsiteX3" fmla="*/ 1096977 w 2255689"/>
              <a:gd name="connsiteY3" fmla="*/ 922562 h 922640"/>
              <a:gd name="connsiteX4" fmla="*/ 3902 w 2255689"/>
              <a:gd name="connsiteY4" fmla="*/ 323472 h 922640"/>
              <a:gd name="connsiteX5" fmla="*/ 771156 w 2255689"/>
              <a:gd name="connsiteY5" fmla="*/ 60713 h 922640"/>
              <a:gd name="connsiteX0" fmla="*/ 771156 w 2232351"/>
              <a:gd name="connsiteY0" fmla="*/ 60713 h 922640"/>
              <a:gd name="connsiteX1" fmla="*/ 1780150 w 2232351"/>
              <a:gd name="connsiteY1" fmla="*/ 39692 h 922640"/>
              <a:gd name="connsiteX2" fmla="*/ 2232095 w 2232351"/>
              <a:gd name="connsiteY2" fmla="*/ 523169 h 922640"/>
              <a:gd name="connsiteX3" fmla="*/ 1096977 w 2232351"/>
              <a:gd name="connsiteY3" fmla="*/ 922562 h 922640"/>
              <a:gd name="connsiteX4" fmla="*/ 3902 w 2232351"/>
              <a:gd name="connsiteY4" fmla="*/ 323472 h 922640"/>
              <a:gd name="connsiteX5" fmla="*/ 771156 w 2232351"/>
              <a:gd name="connsiteY5" fmla="*/ 60713 h 922640"/>
              <a:gd name="connsiteX0" fmla="*/ 771156 w 2232351"/>
              <a:gd name="connsiteY0" fmla="*/ 55328 h 917255"/>
              <a:gd name="connsiteX1" fmla="*/ 1780150 w 2232351"/>
              <a:gd name="connsiteY1" fmla="*/ 34307 h 917255"/>
              <a:gd name="connsiteX2" fmla="*/ 2232095 w 2232351"/>
              <a:gd name="connsiteY2" fmla="*/ 444211 h 917255"/>
              <a:gd name="connsiteX3" fmla="*/ 1096977 w 2232351"/>
              <a:gd name="connsiteY3" fmla="*/ 917177 h 917255"/>
              <a:gd name="connsiteX4" fmla="*/ 3902 w 2232351"/>
              <a:gd name="connsiteY4" fmla="*/ 318087 h 917255"/>
              <a:gd name="connsiteX5" fmla="*/ 771156 w 2232351"/>
              <a:gd name="connsiteY5" fmla="*/ 55328 h 917255"/>
              <a:gd name="connsiteX0" fmla="*/ 771156 w 2232351"/>
              <a:gd name="connsiteY0" fmla="*/ 9202 h 1091853"/>
              <a:gd name="connsiteX1" fmla="*/ 1780150 w 2232351"/>
              <a:gd name="connsiteY1" fmla="*/ 208898 h 1091853"/>
              <a:gd name="connsiteX2" fmla="*/ 2232095 w 2232351"/>
              <a:gd name="connsiteY2" fmla="*/ 618802 h 1091853"/>
              <a:gd name="connsiteX3" fmla="*/ 1096977 w 2232351"/>
              <a:gd name="connsiteY3" fmla="*/ 1091768 h 1091853"/>
              <a:gd name="connsiteX4" fmla="*/ 3902 w 2232351"/>
              <a:gd name="connsiteY4" fmla="*/ 492678 h 1091853"/>
              <a:gd name="connsiteX5" fmla="*/ 771156 w 2232351"/>
              <a:gd name="connsiteY5" fmla="*/ 9202 h 1091853"/>
              <a:gd name="connsiteX0" fmla="*/ 771405 w 2292176"/>
              <a:gd name="connsiteY0" fmla="*/ 33877 h 1116528"/>
              <a:gd name="connsiteX1" fmla="*/ 1990606 w 2292176"/>
              <a:gd name="connsiteY1" fmla="*/ 107449 h 1116528"/>
              <a:gd name="connsiteX2" fmla="*/ 2232344 w 2292176"/>
              <a:gd name="connsiteY2" fmla="*/ 643477 h 1116528"/>
              <a:gd name="connsiteX3" fmla="*/ 1097226 w 2292176"/>
              <a:gd name="connsiteY3" fmla="*/ 1116443 h 1116528"/>
              <a:gd name="connsiteX4" fmla="*/ 4151 w 2292176"/>
              <a:gd name="connsiteY4" fmla="*/ 517353 h 1116528"/>
              <a:gd name="connsiteX5" fmla="*/ 771405 w 2292176"/>
              <a:gd name="connsiteY5" fmla="*/ 33877 h 1116528"/>
              <a:gd name="connsiteX0" fmla="*/ 771672 w 2371330"/>
              <a:gd name="connsiteY0" fmla="*/ 19835 h 1102486"/>
              <a:gd name="connsiteX1" fmla="*/ 2190569 w 2371330"/>
              <a:gd name="connsiteY1" fmla="*/ 145959 h 1102486"/>
              <a:gd name="connsiteX2" fmla="*/ 2232611 w 2371330"/>
              <a:gd name="connsiteY2" fmla="*/ 629435 h 1102486"/>
              <a:gd name="connsiteX3" fmla="*/ 1097493 w 2371330"/>
              <a:gd name="connsiteY3" fmla="*/ 1102401 h 1102486"/>
              <a:gd name="connsiteX4" fmla="*/ 4418 w 2371330"/>
              <a:gd name="connsiteY4" fmla="*/ 503311 h 1102486"/>
              <a:gd name="connsiteX5" fmla="*/ 771672 w 2371330"/>
              <a:gd name="connsiteY5" fmla="*/ 19835 h 1102486"/>
              <a:gd name="connsiteX0" fmla="*/ 771672 w 2440055"/>
              <a:gd name="connsiteY0" fmla="*/ 23506 h 1106157"/>
              <a:gd name="connsiteX1" fmla="*/ 2190569 w 2440055"/>
              <a:gd name="connsiteY1" fmla="*/ 149630 h 1106157"/>
              <a:gd name="connsiteX2" fmla="*/ 2337714 w 2440055"/>
              <a:gd name="connsiteY2" fmla="*/ 790762 h 1106157"/>
              <a:gd name="connsiteX3" fmla="*/ 1097493 w 2440055"/>
              <a:gd name="connsiteY3" fmla="*/ 1106072 h 1106157"/>
              <a:gd name="connsiteX4" fmla="*/ 4418 w 2440055"/>
              <a:gd name="connsiteY4" fmla="*/ 506982 h 1106157"/>
              <a:gd name="connsiteX5" fmla="*/ 771672 w 2440055"/>
              <a:gd name="connsiteY5" fmla="*/ 23506 h 1106157"/>
              <a:gd name="connsiteX0" fmla="*/ 782486 w 2426409"/>
              <a:gd name="connsiteY0" fmla="*/ 23506 h 1274301"/>
              <a:gd name="connsiteX1" fmla="*/ 2201383 w 2426409"/>
              <a:gd name="connsiteY1" fmla="*/ 149630 h 1274301"/>
              <a:gd name="connsiteX2" fmla="*/ 2348528 w 2426409"/>
              <a:gd name="connsiteY2" fmla="*/ 790762 h 1274301"/>
              <a:gd name="connsiteX3" fmla="*/ 1444638 w 2426409"/>
              <a:gd name="connsiteY3" fmla="*/ 1274237 h 1274301"/>
              <a:gd name="connsiteX4" fmla="*/ 15232 w 2426409"/>
              <a:gd name="connsiteY4" fmla="*/ 506982 h 1274301"/>
              <a:gd name="connsiteX5" fmla="*/ 782486 w 2426409"/>
              <a:gd name="connsiteY5" fmla="*/ 23506 h 1274301"/>
              <a:gd name="connsiteX0" fmla="*/ 1030815 w 2674738"/>
              <a:gd name="connsiteY0" fmla="*/ 23506 h 1274301"/>
              <a:gd name="connsiteX1" fmla="*/ 2449712 w 2674738"/>
              <a:gd name="connsiteY1" fmla="*/ 149630 h 1274301"/>
              <a:gd name="connsiteX2" fmla="*/ 2596857 w 2674738"/>
              <a:gd name="connsiteY2" fmla="*/ 790762 h 1274301"/>
              <a:gd name="connsiteX3" fmla="*/ 1692967 w 2674738"/>
              <a:gd name="connsiteY3" fmla="*/ 1274237 h 1274301"/>
              <a:gd name="connsiteX4" fmla="*/ 11313 w 2674738"/>
              <a:gd name="connsiteY4" fmla="*/ 506982 h 1274301"/>
              <a:gd name="connsiteX5" fmla="*/ 1030815 w 2674738"/>
              <a:gd name="connsiteY5" fmla="*/ 23506 h 1274301"/>
              <a:gd name="connsiteX0" fmla="*/ 794714 w 2703461"/>
              <a:gd name="connsiteY0" fmla="*/ 27079 h 1256854"/>
              <a:gd name="connsiteX1" fmla="*/ 2465860 w 2703461"/>
              <a:gd name="connsiteY1" fmla="*/ 132183 h 1256854"/>
              <a:gd name="connsiteX2" fmla="*/ 2613005 w 2703461"/>
              <a:gd name="connsiteY2" fmla="*/ 773315 h 1256854"/>
              <a:gd name="connsiteX3" fmla="*/ 1709115 w 2703461"/>
              <a:gd name="connsiteY3" fmla="*/ 1256790 h 1256854"/>
              <a:gd name="connsiteX4" fmla="*/ 27461 w 2703461"/>
              <a:gd name="connsiteY4" fmla="*/ 489535 h 1256854"/>
              <a:gd name="connsiteX5" fmla="*/ 794714 w 2703461"/>
              <a:gd name="connsiteY5" fmla="*/ 27079 h 1256854"/>
              <a:gd name="connsiteX0" fmla="*/ 794714 w 2703461"/>
              <a:gd name="connsiteY0" fmla="*/ 27079 h 1258034"/>
              <a:gd name="connsiteX1" fmla="*/ 2465860 w 2703461"/>
              <a:gd name="connsiteY1" fmla="*/ 132183 h 1258034"/>
              <a:gd name="connsiteX2" fmla="*/ 2613005 w 2703461"/>
              <a:gd name="connsiteY2" fmla="*/ 773315 h 1258034"/>
              <a:gd name="connsiteX3" fmla="*/ 1709115 w 2703461"/>
              <a:gd name="connsiteY3" fmla="*/ 1256790 h 1258034"/>
              <a:gd name="connsiteX4" fmla="*/ 647571 w 2703461"/>
              <a:gd name="connsiteY4" fmla="*/ 899437 h 1258034"/>
              <a:gd name="connsiteX5" fmla="*/ 27461 w 2703461"/>
              <a:gd name="connsiteY5" fmla="*/ 489535 h 1258034"/>
              <a:gd name="connsiteX6" fmla="*/ 794714 w 2703461"/>
              <a:gd name="connsiteY6" fmla="*/ 27079 h 1258034"/>
              <a:gd name="connsiteX0" fmla="*/ 768429 w 2677176"/>
              <a:gd name="connsiteY0" fmla="*/ 27079 h 1258708"/>
              <a:gd name="connsiteX1" fmla="*/ 2439575 w 2677176"/>
              <a:gd name="connsiteY1" fmla="*/ 132183 h 1258708"/>
              <a:gd name="connsiteX2" fmla="*/ 2586720 w 2677176"/>
              <a:gd name="connsiteY2" fmla="*/ 773315 h 1258708"/>
              <a:gd name="connsiteX3" fmla="*/ 1682830 w 2677176"/>
              <a:gd name="connsiteY3" fmla="*/ 1256790 h 1258708"/>
              <a:gd name="connsiteX4" fmla="*/ 621286 w 2677176"/>
              <a:gd name="connsiteY4" fmla="*/ 994030 h 1258708"/>
              <a:gd name="connsiteX5" fmla="*/ 1176 w 2677176"/>
              <a:gd name="connsiteY5" fmla="*/ 489535 h 1258708"/>
              <a:gd name="connsiteX6" fmla="*/ 768429 w 2677176"/>
              <a:gd name="connsiteY6" fmla="*/ 27079 h 1258708"/>
              <a:gd name="connsiteX0" fmla="*/ 599135 w 2685144"/>
              <a:gd name="connsiteY0" fmla="*/ 27079 h 1258708"/>
              <a:gd name="connsiteX1" fmla="*/ 2438446 w 2685144"/>
              <a:gd name="connsiteY1" fmla="*/ 132183 h 1258708"/>
              <a:gd name="connsiteX2" fmla="*/ 2585591 w 2685144"/>
              <a:gd name="connsiteY2" fmla="*/ 773315 h 1258708"/>
              <a:gd name="connsiteX3" fmla="*/ 1681701 w 2685144"/>
              <a:gd name="connsiteY3" fmla="*/ 1256790 h 1258708"/>
              <a:gd name="connsiteX4" fmla="*/ 620157 w 2685144"/>
              <a:gd name="connsiteY4" fmla="*/ 994030 h 1258708"/>
              <a:gd name="connsiteX5" fmla="*/ 47 w 2685144"/>
              <a:gd name="connsiteY5" fmla="*/ 489535 h 1258708"/>
              <a:gd name="connsiteX6" fmla="*/ 599135 w 2685144"/>
              <a:gd name="connsiteY6" fmla="*/ 27079 h 1258708"/>
              <a:gd name="connsiteX0" fmla="*/ 599136 w 2713039"/>
              <a:gd name="connsiteY0" fmla="*/ 38010 h 1269639"/>
              <a:gd name="connsiteX1" fmla="*/ 2490998 w 2713039"/>
              <a:gd name="connsiteY1" fmla="*/ 111583 h 1269639"/>
              <a:gd name="connsiteX2" fmla="*/ 2585592 w 2713039"/>
              <a:gd name="connsiteY2" fmla="*/ 784246 h 1269639"/>
              <a:gd name="connsiteX3" fmla="*/ 1681702 w 2713039"/>
              <a:gd name="connsiteY3" fmla="*/ 1267721 h 1269639"/>
              <a:gd name="connsiteX4" fmla="*/ 620158 w 2713039"/>
              <a:gd name="connsiteY4" fmla="*/ 1004961 h 1269639"/>
              <a:gd name="connsiteX5" fmla="*/ 48 w 2713039"/>
              <a:gd name="connsiteY5" fmla="*/ 500466 h 1269639"/>
              <a:gd name="connsiteX6" fmla="*/ 599136 w 2713039"/>
              <a:gd name="connsiteY6" fmla="*/ 38010 h 1269639"/>
              <a:gd name="connsiteX0" fmla="*/ 599136 w 2737668"/>
              <a:gd name="connsiteY0" fmla="*/ 38968 h 1270597"/>
              <a:gd name="connsiteX1" fmla="*/ 2490998 w 2737668"/>
              <a:gd name="connsiteY1" fmla="*/ 112541 h 1270597"/>
              <a:gd name="connsiteX2" fmla="*/ 2627633 w 2737668"/>
              <a:gd name="connsiteY2" fmla="*/ 806225 h 1270597"/>
              <a:gd name="connsiteX3" fmla="*/ 1681702 w 2737668"/>
              <a:gd name="connsiteY3" fmla="*/ 1268679 h 1270597"/>
              <a:gd name="connsiteX4" fmla="*/ 620158 w 2737668"/>
              <a:gd name="connsiteY4" fmla="*/ 1005919 h 1270597"/>
              <a:gd name="connsiteX5" fmla="*/ 48 w 2737668"/>
              <a:gd name="connsiteY5" fmla="*/ 501424 h 1270597"/>
              <a:gd name="connsiteX6" fmla="*/ 599136 w 2737668"/>
              <a:gd name="connsiteY6" fmla="*/ 38968 h 1270597"/>
              <a:gd name="connsiteX0" fmla="*/ 599508 w 2738040"/>
              <a:gd name="connsiteY0" fmla="*/ 38968 h 1270154"/>
              <a:gd name="connsiteX1" fmla="*/ 2491370 w 2738040"/>
              <a:gd name="connsiteY1" fmla="*/ 112541 h 1270154"/>
              <a:gd name="connsiteX2" fmla="*/ 2628005 w 2738040"/>
              <a:gd name="connsiteY2" fmla="*/ 806225 h 1270154"/>
              <a:gd name="connsiteX3" fmla="*/ 1682074 w 2738040"/>
              <a:gd name="connsiteY3" fmla="*/ 1268679 h 1270154"/>
              <a:gd name="connsiteX4" fmla="*/ 525937 w 2738040"/>
              <a:gd name="connsiteY4" fmla="*/ 953368 h 1270154"/>
              <a:gd name="connsiteX5" fmla="*/ 420 w 2738040"/>
              <a:gd name="connsiteY5" fmla="*/ 501424 h 1270154"/>
              <a:gd name="connsiteX6" fmla="*/ 599508 w 2738040"/>
              <a:gd name="connsiteY6" fmla="*/ 38968 h 1270154"/>
              <a:gd name="connsiteX0" fmla="*/ 599494 w 2738026"/>
              <a:gd name="connsiteY0" fmla="*/ 38968 h 1270154"/>
              <a:gd name="connsiteX1" fmla="*/ 2491356 w 2738026"/>
              <a:gd name="connsiteY1" fmla="*/ 112541 h 1270154"/>
              <a:gd name="connsiteX2" fmla="*/ 2627991 w 2738026"/>
              <a:gd name="connsiteY2" fmla="*/ 806225 h 1270154"/>
              <a:gd name="connsiteX3" fmla="*/ 1682060 w 2738026"/>
              <a:gd name="connsiteY3" fmla="*/ 1268679 h 1270154"/>
              <a:gd name="connsiteX4" fmla="*/ 525923 w 2738026"/>
              <a:gd name="connsiteY4" fmla="*/ 953368 h 1270154"/>
              <a:gd name="connsiteX5" fmla="*/ 406 w 2738026"/>
              <a:gd name="connsiteY5" fmla="*/ 501424 h 1270154"/>
              <a:gd name="connsiteX6" fmla="*/ 599494 w 2738026"/>
              <a:gd name="connsiteY6" fmla="*/ 38968 h 1270154"/>
              <a:gd name="connsiteX0" fmla="*/ 603723 w 2742255"/>
              <a:gd name="connsiteY0" fmla="*/ 38968 h 1270154"/>
              <a:gd name="connsiteX1" fmla="*/ 2495585 w 2742255"/>
              <a:gd name="connsiteY1" fmla="*/ 112541 h 1270154"/>
              <a:gd name="connsiteX2" fmla="*/ 2632220 w 2742255"/>
              <a:gd name="connsiteY2" fmla="*/ 806225 h 1270154"/>
              <a:gd name="connsiteX3" fmla="*/ 1686289 w 2742255"/>
              <a:gd name="connsiteY3" fmla="*/ 1268679 h 1270154"/>
              <a:gd name="connsiteX4" fmla="*/ 530152 w 2742255"/>
              <a:gd name="connsiteY4" fmla="*/ 953368 h 1270154"/>
              <a:gd name="connsiteX5" fmla="*/ 4635 w 2742255"/>
              <a:gd name="connsiteY5" fmla="*/ 501424 h 1270154"/>
              <a:gd name="connsiteX6" fmla="*/ 603723 w 2742255"/>
              <a:gd name="connsiteY6" fmla="*/ 38968 h 1270154"/>
              <a:gd name="connsiteX0" fmla="*/ 599954 w 2738486"/>
              <a:gd name="connsiteY0" fmla="*/ 38968 h 1272303"/>
              <a:gd name="connsiteX1" fmla="*/ 2491816 w 2738486"/>
              <a:gd name="connsiteY1" fmla="*/ 112541 h 1272303"/>
              <a:gd name="connsiteX2" fmla="*/ 2628451 w 2738486"/>
              <a:gd name="connsiteY2" fmla="*/ 806225 h 1272303"/>
              <a:gd name="connsiteX3" fmla="*/ 1682520 w 2738486"/>
              <a:gd name="connsiteY3" fmla="*/ 1268679 h 1272303"/>
              <a:gd name="connsiteX4" fmla="*/ 694548 w 2738486"/>
              <a:gd name="connsiteY4" fmla="*/ 1090003 h 1272303"/>
              <a:gd name="connsiteX5" fmla="*/ 866 w 2738486"/>
              <a:gd name="connsiteY5" fmla="*/ 501424 h 1272303"/>
              <a:gd name="connsiteX6" fmla="*/ 599954 w 2738486"/>
              <a:gd name="connsiteY6" fmla="*/ 38968 h 127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8486" h="1272303">
                <a:moveTo>
                  <a:pt x="599954" y="38968"/>
                </a:moveTo>
                <a:cubicBezTo>
                  <a:pt x="1015112" y="-25846"/>
                  <a:pt x="2153733" y="-15335"/>
                  <a:pt x="2491816" y="112541"/>
                </a:cubicBezTo>
                <a:cubicBezTo>
                  <a:pt x="2829899" y="240417"/>
                  <a:pt x="2763334" y="613535"/>
                  <a:pt x="2628451" y="806225"/>
                </a:cubicBezTo>
                <a:cubicBezTo>
                  <a:pt x="2493568" y="998915"/>
                  <a:pt x="2010092" y="1247659"/>
                  <a:pt x="1682520" y="1268679"/>
                </a:cubicBezTo>
                <a:cubicBezTo>
                  <a:pt x="1354948" y="1289699"/>
                  <a:pt x="974824" y="1217879"/>
                  <a:pt x="694548" y="1090003"/>
                </a:cubicBezTo>
                <a:cubicBezTo>
                  <a:pt x="424783" y="941106"/>
                  <a:pt x="16632" y="676596"/>
                  <a:pt x="866" y="501424"/>
                </a:cubicBezTo>
                <a:cubicBezTo>
                  <a:pt x="-14900" y="326252"/>
                  <a:pt x="184796" y="103782"/>
                  <a:pt x="599954" y="38968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satMod val="110000"/>
                  <a:lumMod val="100000"/>
                  <a:shade val="100000"/>
                </a:schemeClr>
              </a:gs>
              <a:gs pos="3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379631" y="3460353"/>
            <a:ext cx="1770438" cy="822547"/>
          </a:xfrm>
          <a:custGeom>
            <a:avLst/>
            <a:gdLst>
              <a:gd name="connsiteX0" fmla="*/ 936282 w 2355343"/>
              <a:gd name="connsiteY0" fmla="*/ 63809 h 1020362"/>
              <a:gd name="connsiteX1" fmla="*/ 1808641 w 2355343"/>
              <a:gd name="connsiteY1" fmla="*/ 53299 h 1020362"/>
              <a:gd name="connsiteX2" fmla="*/ 2334158 w 2355343"/>
              <a:gd name="connsiteY2" fmla="*/ 505244 h 1020362"/>
              <a:gd name="connsiteX3" fmla="*/ 1093937 w 2355343"/>
              <a:gd name="connsiteY3" fmla="*/ 1020251 h 1020362"/>
              <a:gd name="connsiteX4" fmla="*/ 862 w 2355343"/>
              <a:gd name="connsiteY4" fmla="*/ 547285 h 1020362"/>
              <a:gd name="connsiteX5" fmla="*/ 936282 w 2355343"/>
              <a:gd name="connsiteY5" fmla="*/ 63809 h 1020362"/>
              <a:gd name="connsiteX0" fmla="*/ 936282 w 2355343"/>
              <a:gd name="connsiteY0" fmla="*/ 56594 h 1013116"/>
              <a:gd name="connsiteX1" fmla="*/ 1808641 w 2355343"/>
              <a:gd name="connsiteY1" fmla="*/ 46084 h 1013116"/>
              <a:gd name="connsiteX2" fmla="*/ 2334158 w 2355343"/>
              <a:gd name="connsiteY2" fmla="*/ 498029 h 1013116"/>
              <a:gd name="connsiteX3" fmla="*/ 1093937 w 2355343"/>
              <a:gd name="connsiteY3" fmla="*/ 1013036 h 1013116"/>
              <a:gd name="connsiteX4" fmla="*/ 862 w 2355343"/>
              <a:gd name="connsiteY4" fmla="*/ 413946 h 1013116"/>
              <a:gd name="connsiteX5" fmla="*/ 936282 w 2355343"/>
              <a:gd name="connsiteY5" fmla="*/ 56594 h 1013116"/>
              <a:gd name="connsiteX0" fmla="*/ 771191 w 2359575"/>
              <a:gd name="connsiteY0" fmla="*/ 122282 h 984209"/>
              <a:gd name="connsiteX1" fmla="*/ 1811716 w 2359575"/>
              <a:gd name="connsiteY1" fmla="*/ 17179 h 984209"/>
              <a:gd name="connsiteX2" fmla="*/ 2337233 w 2359575"/>
              <a:gd name="connsiteY2" fmla="*/ 469124 h 984209"/>
              <a:gd name="connsiteX3" fmla="*/ 1097012 w 2359575"/>
              <a:gd name="connsiteY3" fmla="*/ 984131 h 984209"/>
              <a:gd name="connsiteX4" fmla="*/ 3937 w 2359575"/>
              <a:gd name="connsiteY4" fmla="*/ 385041 h 984209"/>
              <a:gd name="connsiteX5" fmla="*/ 771191 w 2359575"/>
              <a:gd name="connsiteY5" fmla="*/ 122282 h 984209"/>
              <a:gd name="connsiteX0" fmla="*/ 771156 w 2356731"/>
              <a:gd name="connsiteY0" fmla="*/ 52261 h 914188"/>
              <a:gd name="connsiteX1" fmla="*/ 1780150 w 2356731"/>
              <a:gd name="connsiteY1" fmla="*/ 31240 h 914188"/>
              <a:gd name="connsiteX2" fmla="*/ 2337198 w 2356731"/>
              <a:gd name="connsiteY2" fmla="*/ 399103 h 914188"/>
              <a:gd name="connsiteX3" fmla="*/ 1096977 w 2356731"/>
              <a:gd name="connsiteY3" fmla="*/ 914110 h 914188"/>
              <a:gd name="connsiteX4" fmla="*/ 3902 w 2356731"/>
              <a:gd name="connsiteY4" fmla="*/ 315020 h 914188"/>
              <a:gd name="connsiteX5" fmla="*/ 771156 w 2356731"/>
              <a:gd name="connsiteY5" fmla="*/ 52261 h 914188"/>
              <a:gd name="connsiteX0" fmla="*/ 771156 w 2255689"/>
              <a:gd name="connsiteY0" fmla="*/ 60713 h 922640"/>
              <a:gd name="connsiteX1" fmla="*/ 1780150 w 2255689"/>
              <a:gd name="connsiteY1" fmla="*/ 39692 h 922640"/>
              <a:gd name="connsiteX2" fmla="*/ 2232095 w 2255689"/>
              <a:gd name="connsiteY2" fmla="*/ 523169 h 922640"/>
              <a:gd name="connsiteX3" fmla="*/ 1096977 w 2255689"/>
              <a:gd name="connsiteY3" fmla="*/ 922562 h 922640"/>
              <a:gd name="connsiteX4" fmla="*/ 3902 w 2255689"/>
              <a:gd name="connsiteY4" fmla="*/ 323472 h 922640"/>
              <a:gd name="connsiteX5" fmla="*/ 771156 w 2255689"/>
              <a:gd name="connsiteY5" fmla="*/ 60713 h 922640"/>
              <a:gd name="connsiteX0" fmla="*/ 771156 w 2232351"/>
              <a:gd name="connsiteY0" fmla="*/ 60713 h 922640"/>
              <a:gd name="connsiteX1" fmla="*/ 1780150 w 2232351"/>
              <a:gd name="connsiteY1" fmla="*/ 39692 h 922640"/>
              <a:gd name="connsiteX2" fmla="*/ 2232095 w 2232351"/>
              <a:gd name="connsiteY2" fmla="*/ 523169 h 922640"/>
              <a:gd name="connsiteX3" fmla="*/ 1096977 w 2232351"/>
              <a:gd name="connsiteY3" fmla="*/ 922562 h 922640"/>
              <a:gd name="connsiteX4" fmla="*/ 3902 w 2232351"/>
              <a:gd name="connsiteY4" fmla="*/ 323472 h 922640"/>
              <a:gd name="connsiteX5" fmla="*/ 771156 w 2232351"/>
              <a:gd name="connsiteY5" fmla="*/ 60713 h 922640"/>
              <a:gd name="connsiteX0" fmla="*/ 771156 w 2232351"/>
              <a:gd name="connsiteY0" fmla="*/ 55328 h 917255"/>
              <a:gd name="connsiteX1" fmla="*/ 1780150 w 2232351"/>
              <a:gd name="connsiteY1" fmla="*/ 34307 h 917255"/>
              <a:gd name="connsiteX2" fmla="*/ 2232095 w 2232351"/>
              <a:gd name="connsiteY2" fmla="*/ 444211 h 917255"/>
              <a:gd name="connsiteX3" fmla="*/ 1096977 w 2232351"/>
              <a:gd name="connsiteY3" fmla="*/ 917177 h 917255"/>
              <a:gd name="connsiteX4" fmla="*/ 3902 w 2232351"/>
              <a:gd name="connsiteY4" fmla="*/ 318087 h 917255"/>
              <a:gd name="connsiteX5" fmla="*/ 771156 w 2232351"/>
              <a:gd name="connsiteY5" fmla="*/ 55328 h 917255"/>
              <a:gd name="connsiteX0" fmla="*/ 771156 w 2232351"/>
              <a:gd name="connsiteY0" fmla="*/ 9202 h 1091853"/>
              <a:gd name="connsiteX1" fmla="*/ 1780150 w 2232351"/>
              <a:gd name="connsiteY1" fmla="*/ 208898 h 1091853"/>
              <a:gd name="connsiteX2" fmla="*/ 2232095 w 2232351"/>
              <a:gd name="connsiteY2" fmla="*/ 618802 h 1091853"/>
              <a:gd name="connsiteX3" fmla="*/ 1096977 w 2232351"/>
              <a:gd name="connsiteY3" fmla="*/ 1091768 h 1091853"/>
              <a:gd name="connsiteX4" fmla="*/ 3902 w 2232351"/>
              <a:gd name="connsiteY4" fmla="*/ 492678 h 1091853"/>
              <a:gd name="connsiteX5" fmla="*/ 771156 w 2232351"/>
              <a:gd name="connsiteY5" fmla="*/ 9202 h 1091853"/>
              <a:gd name="connsiteX0" fmla="*/ 771405 w 2292176"/>
              <a:gd name="connsiteY0" fmla="*/ 33877 h 1116528"/>
              <a:gd name="connsiteX1" fmla="*/ 1990606 w 2292176"/>
              <a:gd name="connsiteY1" fmla="*/ 107449 h 1116528"/>
              <a:gd name="connsiteX2" fmla="*/ 2232344 w 2292176"/>
              <a:gd name="connsiteY2" fmla="*/ 643477 h 1116528"/>
              <a:gd name="connsiteX3" fmla="*/ 1097226 w 2292176"/>
              <a:gd name="connsiteY3" fmla="*/ 1116443 h 1116528"/>
              <a:gd name="connsiteX4" fmla="*/ 4151 w 2292176"/>
              <a:gd name="connsiteY4" fmla="*/ 517353 h 1116528"/>
              <a:gd name="connsiteX5" fmla="*/ 771405 w 2292176"/>
              <a:gd name="connsiteY5" fmla="*/ 33877 h 1116528"/>
              <a:gd name="connsiteX0" fmla="*/ 771672 w 2371330"/>
              <a:gd name="connsiteY0" fmla="*/ 19835 h 1102486"/>
              <a:gd name="connsiteX1" fmla="*/ 2190569 w 2371330"/>
              <a:gd name="connsiteY1" fmla="*/ 145959 h 1102486"/>
              <a:gd name="connsiteX2" fmla="*/ 2232611 w 2371330"/>
              <a:gd name="connsiteY2" fmla="*/ 629435 h 1102486"/>
              <a:gd name="connsiteX3" fmla="*/ 1097493 w 2371330"/>
              <a:gd name="connsiteY3" fmla="*/ 1102401 h 1102486"/>
              <a:gd name="connsiteX4" fmla="*/ 4418 w 2371330"/>
              <a:gd name="connsiteY4" fmla="*/ 503311 h 1102486"/>
              <a:gd name="connsiteX5" fmla="*/ 771672 w 2371330"/>
              <a:gd name="connsiteY5" fmla="*/ 19835 h 1102486"/>
              <a:gd name="connsiteX0" fmla="*/ 771672 w 2440055"/>
              <a:gd name="connsiteY0" fmla="*/ 23506 h 1106157"/>
              <a:gd name="connsiteX1" fmla="*/ 2190569 w 2440055"/>
              <a:gd name="connsiteY1" fmla="*/ 149630 h 1106157"/>
              <a:gd name="connsiteX2" fmla="*/ 2337714 w 2440055"/>
              <a:gd name="connsiteY2" fmla="*/ 790762 h 1106157"/>
              <a:gd name="connsiteX3" fmla="*/ 1097493 w 2440055"/>
              <a:gd name="connsiteY3" fmla="*/ 1106072 h 1106157"/>
              <a:gd name="connsiteX4" fmla="*/ 4418 w 2440055"/>
              <a:gd name="connsiteY4" fmla="*/ 506982 h 1106157"/>
              <a:gd name="connsiteX5" fmla="*/ 771672 w 2440055"/>
              <a:gd name="connsiteY5" fmla="*/ 23506 h 1106157"/>
              <a:gd name="connsiteX0" fmla="*/ 782486 w 2426409"/>
              <a:gd name="connsiteY0" fmla="*/ 23506 h 1274301"/>
              <a:gd name="connsiteX1" fmla="*/ 2201383 w 2426409"/>
              <a:gd name="connsiteY1" fmla="*/ 149630 h 1274301"/>
              <a:gd name="connsiteX2" fmla="*/ 2348528 w 2426409"/>
              <a:gd name="connsiteY2" fmla="*/ 790762 h 1274301"/>
              <a:gd name="connsiteX3" fmla="*/ 1444638 w 2426409"/>
              <a:gd name="connsiteY3" fmla="*/ 1274237 h 1274301"/>
              <a:gd name="connsiteX4" fmla="*/ 15232 w 2426409"/>
              <a:gd name="connsiteY4" fmla="*/ 506982 h 1274301"/>
              <a:gd name="connsiteX5" fmla="*/ 782486 w 2426409"/>
              <a:gd name="connsiteY5" fmla="*/ 23506 h 1274301"/>
              <a:gd name="connsiteX0" fmla="*/ 1030815 w 2674738"/>
              <a:gd name="connsiteY0" fmla="*/ 23506 h 1274301"/>
              <a:gd name="connsiteX1" fmla="*/ 2449712 w 2674738"/>
              <a:gd name="connsiteY1" fmla="*/ 149630 h 1274301"/>
              <a:gd name="connsiteX2" fmla="*/ 2596857 w 2674738"/>
              <a:gd name="connsiteY2" fmla="*/ 790762 h 1274301"/>
              <a:gd name="connsiteX3" fmla="*/ 1692967 w 2674738"/>
              <a:gd name="connsiteY3" fmla="*/ 1274237 h 1274301"/>
              <a:gd name="connsiteX4" fmla="*/ 11313 w 2674738"/>
              <a:gd name="connsiteY4" fmla="*/ 506982 h 1274301"/>
              <a:gd name="connsiteX5" fmla="*/ 1030815 w 2674738"/>
              <a:gd name="connsiteY5" fmla="*/ 23506 h 1274301"/>
              <a:gd name="connsiteX0" fmla="*/ 794714 w 2703461"/>
              <a:gd name="connsiteY0" fmla="*/ 27079 h 1256854"/>
              <a:gd name="connsiteX1" fmla="*/ 2465860 w 2703461"/>
              <a:gd name="connsiteY1" fmla="*/ 132183 h 1256854"/>
              <a:gd name="connsiteX2" fmla="*/ 2613005 w 2703461"/>
              <a:gd name="connsiteY2" fmla="*/ 773315 h 1256854"/>
              <a:gd name="connsiteX3" fmla="*/ 1709115 w 2703461"/>
              <a:gd name="connsiteY3" fmla="*/ 1256790 h 1256854"/>
              <a:gd name="connsiteX4" fmla="*/ 27461 w 2703461"/>
              <a:gd name="connsiteY4" fmla="*/ 489535 h 1256854"/>
              <a:gd name="connsiteX5" fmla="*/ 794714 w 2703461"/>
              <a:gd name="connsiteY5" fmla="*/ 27079 h 1256854"/>
              <a:gd name="connsiteX0" fmla="*/ 794714 w 2703461"/>
              <a:gd name="connsiteY0" fmla="*/ 27079 h 1258034"/>
              <a:gd name="connsiteX1" fmla="*/ 2465860 w 2703461"/>
              <a:gd name="connsiteY1" fmla="*/ 132183 h 1258034"/>
              <a:gd name="connsiteX2" fmla="*/ 2613005 w 2703461"/>
              <a:gd name="connsiteY2" fmla="*/ 773315 h 1258034"/>
              <a:gd name="connsiteX3" fmla="*/ 1709115 w 2703461"/>
              <a:gd name="connsiteY3" fmla="*/ 1256790 h 1258034"/>
              <a:gd name="connsiteX4" fmla="*/ 647571 w 2703461"/>
              <a:gd name="connsiteY4" fmla="*/ 899437 h 1258034"/>
              <a:gd name="connsiteX5" fmla="*/ 27461 w 2703461"/>
              <a:gd name="connsiteY5" fmla="*/ 489535 h 1258034"/>
              <a:gd name="connsiteX6" fmla="*/ 794714 w 2703461"/>
              <a:gd name="connsiteY6" fmla="*/ 27079 h 1258034"/>
              <a:gd name="connsiteX0" fmla="*/ 768429 w 2677176"/>
              <a:gd name="connsiteY0" fmla="*/ 27079 h 1258708"/>
              <a:gd name="connsiteX1" fmla="*/ 2439575 w 2677176"/>
              <a:gd name="connsiteY1" fmla="*/ 132183 h 1258708"/>
              <a:gd name="connsiteX2" fmla="*/ 2586720 w 2677176"/>
              <a:gd name="connsiteY2" fmla="*/ 773315 h 1258708"/>
              <a:gd name="connsiteX3" fmla="*/ 1682830 w 2677176"/>
              <a:gd name="connsiteY3" fmla="*/ 1256790 h 1258708"/>
              <a:gd name="connsiteX4" fmla="*/ 621286 w 2677176"/>
              <a:gd name="connsiteY4" fmla="*/ 994030 h 1258708"/>
              <a:gd name="connsiteX5" fmla="*/ 1176 w 2677176"/>
              <a:gd name="connsiteY5" fmla="*/ 489535 h 1258708"/>
              <a:gd name="connsiteX6" fmla="*/ 768429 w 2677176"/>
              <a:gd name="connsiteY6" fmla="*/ 27079 h 1258708"/>
              <a:gd name="connsiteX0" fmla="*/ 599135 w 2685144"/>
              <a:gd name="connsiteY0" fmla="*/ 27079 h 1258708"/>
              <a:gd name="connsiteX1" fmla="*/ 2438446 w 2685144"/>
              <a:gd name="connsiteY1" fmla="*/ 132183 h 1258708"/>
              <a:gd name="connsiteX2" fmla="*/ 2585591 w 2685144"/>
              <a:gd name="connsiteY2" fmla="*/ 773315 h 1258708"/>
              <a:gd name="connsiteX3" fmla="*/ 1681701 w 2685144"/>
              <a:gd name="connsiteY3" fmla="*/ 1256790 h 1258708"/>
              <a:gd name="connsiteX4" fmla="*/ 620157 w 2685144"/>
              <a:gd name="connsiteY4" fmla="*/ 994030 h 1258708"/>
              <a:gd name="connsiteX5" fmla="*/ 47 w 2685144"/>
              <a:gd name="connsiteY5" fmla="*/ 489535 h 1258708"/>
              <a:gd name="connsiteX6" fmla="*/ 599135 w 2685144"/>
              <a:gd name="connsiteY6" fmla="*/ 27079 h 1258708"/>
              <a:gd name="connsiteX0" fmla="*/ 599136 w 2713039"/>
              <a:gd name="connsiteY0" fmla="*/ 38010 h 1269639"/>
              <a:gd name="connsiteX1" fmla="*/ 2490998 w 2713039"/>
              <a:gd name="connsiteY1" fmla="*/ 111583 h 1269639"/>
              <a:gd name="connsiteX2" fmla="*/ 2585592 w 2713039"/>
              <a:gd name="connsiteY2" fmla="*/ 784246 h 1269639"/>
              <a:gd name="connsiteX3" fmla="*/ 1681702 w 2713039"/>
              <a:gd name="connsiteY3" fmla="*/ 1267721 h 1269639"/>
              <a:gd name="connsiteX4" fmla="*/ 620158 w 2713039"/>
              <a:gd name="connsiteY4" fmla="*/ 1004961 h 1269639"/>
              <a:gd name="connsiteX5" fmla="*/ 48 w 2713039"/>
              <a:gd name="connsiteY5" fmla="*/ 500466 h 1269639"/>
              <a:gd name="connsiteX6" fmla="*/ 599136 w 2713039"/>
              <a:gd name="connsiteY6" fmla="*/ 38010 h 1269639"/>
              <a:gd name="connsiteX0" fmla="*/ 599136 w 2737668"/>
              <a:gd name="connsiteY0" fmla="*/ 38968 h 1270597"/>
              <a:gd name="connsiteX1" fmla="*/ 2490998 w 2737668"/>
              <a:gd name="connsiteY1" fmla="*/ 112541 h 1270597"/>
              <a:gd name="connsiteX2" fmla="*/ 2627633 w 2737668"/>
              <a:gd name="connsiteY2" fmla="*/ 806225 h 1270597"/>
              <a:gd name="connsiteX3" fmla="*/ 1681702 w 2737668"/>
              <a:gd name="connsiteY3" fmla="*/ 1268679 h 1270597"/>
              <a:gd name="connsiteX4" fmla="*/ 620158 w 2737668"/>
              <a:gd name="connsiteY4" fmla="*/ 1005919 h 1270597"/>
              <a:gd name="connsiteX5" fmla="*/ 48 w 2737668"/>
              <a:gd name="connsiteY5" fmla="*/ 501424 h 1270597"/>
              <a:gd name="connsiteX6" fmla="*/ 599136 w 2737668"/>
              <a:gd name="connsiteY6" fmla="*/ 38968 h 1270597"/>
              <a:gd name="connsiteX0" fmla="*/ 599508 w 2738040"/>
              <a:gd name="connsiteY0" fmla="*/ 38968 h 1270154"/>
              <a:gd name="connsiteX1" fmla="*/ 2491370 w 2738040"/>
              <a:gd name="connsiteY1" fmla="*/ 112541 h 1270154"/>
              <a:gd name="connsiteX2" fmla="*/ 2628005 w 2738040"/>
              <a:gd name="connsiteY2" fmla="*/ 806225 h 1270154"/>
              <a:gd name="connsiteX3" fmla="*/ 1682074 w 2738040"/>
              <a:gd name="connsiteY3" fmla="*/ 1268679 h 1270154"/>
              <a:gd name="connsiteX4" fmla="*/ 525937 w 2738040"/>
              <a:gd name="connsiteY4" fmla="*/ 953368 h 1270154"/>
              <a:gd name="connsiteX5" fmla="*/ 420 w 2738040"/>
              <a:gd name="connsiteY5" fmla="*/ 501424 h 1270154"/>
              <a:gd name="connsiteX6" fmla="*/ 599508 w 2738040"/>
              <a:gd name="connsiteY6" fmla="*/ 38968 h 1270154"/>
              <a:gd name="connsiteX0" fmla="*/ 599494 w 2738026"/>
              <a:gd name="connsiteY0" fmla="*/ 38968 h 1270154"/>
              <a:gd name="connsiteX1" fmla="*/ 2491356 w 2738026"/>
              <a:gd name="connsiteY1" fmla="*/ 112541 h 1270154"/>
              <a:gd name="connsiteX2" fmla="*/ 2627991 w 2738026"/>
              <a:gd name="connsiteY2" fmla="*/ 806225 h 1270154"/>
              <a:gd name="connsiteX3" fmla="*/ 1682060 w 2738026"/>
              <a:gd name="connsiteY3" fmla="*/ 1268679 h 1270154"/>
              <a:gd name="connsiteX4" fmla="*/ 525923 w 2738026"/>
              <a:gd name="connsiteY4" fmla="*/ 953368 h 1270154"/>
              <a:gd name="connsiteX5" fmla="*/ 406 w 2738026"/>
              <a:gd name="connsiteY5" fmla="*/ 501424 h 1270154"/>
              <a:gd name="connsiteX6" fmla="*/ 599494 w 2738026"/>
              <a:gd name="connsiteY6" fmla="*/ 38968 h 1270154"/>
              <a:gd name="connsiteX0" fmla="*/ 603723 w 2742255"/>
              <a:gd name="connsiteY0" fmla="*/ 38968 h 1270154"/>
              <a:gd name="connsiteX1" fmla="*/ 2495585 w 2742255"/>
              <a:gd name="connsiteY1" fmla="*/ 112541 h 1270154"/>
              <a:gd name="connsiteX2" fmla="*/ 2632220 w 2742255"/>
              <a:gd name="connsiteY2" fmla="*/ 806225 h 1270154"/>
              <a:gd name="connsiteX3" fmla="*/ 1686289 w 2742255"/>
              <a:gd name="connsiteY3" fmla="*/ 1268679 h 1270154"/>
              <a:gd name="connsiteX4" fmla="*/ 530152 w 2742255"/>
              <a:gd name="connsiteY4" fmla="*/ 953368 h 1270154"/>
              <a:gd name="connsiteX5" fmla="*/ 4635 w 2742255"/>
              <a:gd name="connsiteY5" fmla="*/ 501424 h 1270154"/>
              <a:gd name="connsiteX6" fmla="*/ 603723 w 2742255"/>
              <a:gd name="connsiteY6" fmla="*/ 38968 h 1270154"/>
              <a:gd name="connsiteX0" fmla="*/ 599954 w 2738486"/>
              <a:gd name="connsiteY0" fmla="*/ 38968 h 1272303"/>
              <a:gd name="connsiteX1" fmla="*/ 2491816 w 2738486"/>
              <a:gd name="connsiteY1" fmla="*/ 112541 h 1272303"/>
              <a:gd name="connsiteX2" fmla="*/ 2628451 w 2738486"/>
              <a:gd name="connsiteY2" fmla="*/ 806225 h 1272303"/>
              <a:gd name="connsiteX3" fmla="*/ 1682520 w 2738486"/>
              <a:gd name="connsiteY3" fmla="*/ 1268679 h 1272303"/>
              <a:gd name="connsiteX4" fmla="*/ 694548 w 2738486"/>
              <a:gd name="connsiteY4" fmla="*/ 1090003 h 1272303"/>
              <a:gd name="connsiteX5" fmla="*/ 866 w 2738486"/>
              <a:gd name="connsiteY5" fmla="*/ 501424 h 1272303"/>
              <a:gd name="connsiteX6" fmla="*/ 599954 w 2738486"/>
              <a:gd name="connsiteY6" fmla="*/ 38968 h 127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8486" h="1272303">
                <a:moveTo>
                  <a:pt x="599954" y="38968"/>
                </a:moveTo>
                <a:cubicBezTo>
                  <a:pt x="1015112" y="-25846"/>
                  <a:pt x="2153733" y="-15335"/>
                  <a:pt x="2491816" y="112541"/>
                </a:cubicBezTo>
                <a:cubicBezTo>
                  <a:pt x="2829899" y="240417"/>
                  <a:pt x="2763334" y="613535"/>
                  <a:pt x="2628451" y="806225"/>
                </a:cubicBezTo>
                <a:cubicBezTo>
                  <a:pt x="2493568" y="998915"/>
                  <a:pt x="2010092" y="1247659"/>
                  <a:pt x="1682520" y="1268679"/>
                </a:cubicBezTo>
                <a:cubicBezTo>
                  <a:pt x="1354948" y="1289699"/>
                  <a:pt x="974824" y="1217879"/>
                  <a:pt x="694548" y="1090003"/>
                </a:cubicBezTo>
                <a:cubicBezTo>
                  <a:pt x="424783" y="941106"/>
                  <a:pt x="16632" y="676596"/>
                  <a:pt x="866" y="501424"/>
                </a:cubicBezTo>
                <a:cubicBezTo>
                  <a:pt x="-14900" y="326252"/>
                  <a:pt x="184796" y="103782"/>
                  <a:pt x="599954" y="38968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3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379631" y="4719684"/>
            <a:ext cx="1770438" cy="822547"/>
          </a:xfrm>
          <a:custGeom>
            <a:avLst/>
            <a:gdLst>
              <a:gd name="connsiteX0" fmla="*/ 936282 w 2355343"/>
              <a:gd name="connsiteY0" fmla="*/ 63809 h 1020362"/>
              <a:gd name="connsiteX1" fmla="*/ 1808641 w 2355343"/>
              <a:gd name="connsiteY1" fmla="*/ 53299 h 1020362"/>
              <a:gd name="connsiteX2" fmla="*/ 2334158 w 2355343"/>
              <a:gd name="connsiteY2" fmla="*/ 505244 h 1020362"/>
              <a:gd name="connsiteX3" fmla="*/ 1093937 w 2355343"/>
              <a:gd name="connsiteY3" fmla="*/ 1020251 h 1020362"/>
              <a:gd name="connsiteX4" fmla="*/ 862 w 2355343"/>
              <a:gd name="connsiteY4" fmla="*/ 547285 h 1020362"/>
              <a:gd name="connsiteX5" fmla="*/ 936282 w 2355343"/>
              <a:gd name="connsiteY5" fmla="*/ 63809 h 1020362"/>
              <a:gd name="connsiteX0" fmla="*/ 936282 w 2355343"/>
              <a:gd name="connsiteY0" fmla="*/ 56594 h 1013116"/>
              <a:gd name="connsiteX1" fmla="*/ 1808641 w 2355343"/>
              <a:gd name="connsiteY1" fmla="*/ 46084 h 1013116"/>
              <a:gd name="connsiteX2" fmla="*/ 2334158 w 2355343"/>
              <a:gd name="connsiteY2" fmla="*/ 498029 h 1013116"/>
              <a:gd name="connsiteX3" fmla="*/ 1093937 w 2355343"/>
              <a:gd name="connsiteY3" fmla="*/ 1013036 h 1013116"/>
              <a:gd name="connsiteX4" fmla="*/ 862 w 2355343"/>
              <a:gd name="connsiteY4" fmla="*/ 413946 h 1013116"/>
              <a:gd name="connsiteX5" fmla="*/ 936282 w 2355343"/>
              <a:gd name="connsiteY5" fmla="*/ 56594 h 1013116"/>
              <a:gd name="connsiteX0" fmla="*/ 771191 w 2359575"/>
              <a:gd name="connsiteY0" fmla="*/ 122282 h 984209"/>
              <a:gd name="connsiteX1" fmla="*/ 1811716 w 2359575"/>
              <a:gd name="connsiteY1" fmla="*/ 17179 h 984209"/>
              <a:gd name="connsiteX2" fmla="*/ 2337233 w 2359575"/>
              <a:gd name="connsiteY2" fmla="*/ 469124 h 984209"/>
              <a:gd name="connsiteX3" fmla="*/ 1097012 w 2359575"/>
              <a:gd name="connsiteY3" fmla="*/ 984131 h 984209"/>
              <a:gd name="connsiteX4" fmla="*/ 3937 w 2359575"/>
              <a:gd name="connsiteY4" fmla="*/ 385041 h 984209"/>
              <a:gd name="connsiteX5" fmla="*/ 771191 w 2359575"/>
              <a:gd name="connsiteY5" fmla="*/ 122282 h 984209"/>
              <a:gd name="connsiteX0" fmla="*/ 771156 w 2356731"/>
              <a:gd name="connsiteY0" fmla="*/ 52261 h 914188"/>
              <a:gd name="connsiteX1" fmla="*/ 1780150 w 2356731"/>
              <a:gd name="connsiteY1" fmla="*/ 31240 h 914188"/>
              <a:gd name="connsiteX2" fmla="*/ 2337198 w 2356731"/>
              <a:gd name="connsiteY2" fmla="*/ 399103 h 914188"/>
              <a:gd name="connsiteX3" fmla="*/ 1096977 w 2356731"/>
              <a:gd name="connsiteY3" fmla="*/ 914110 h 914188"/>
              <a:gd name="connsiteX4" fmla="*/ 3902 w 2356731"/>
              <a:gd name="connsiteY4" fmla="*/ 315020 h 914188"/>
              <a:gd name="connsiteX5" fmla="*/ 771156 w 2356731"/>
              <a:gd name="connsiteY5" fmla="*/ 52261 h 914188"/>
              <a:gd name="connsiteX0" fmla="*/ 771156 w 2255689"/>
              <a:gd name="connsiteY0" fmla="*/ 60713 h 922640"/>
              <a:gd name="connsiteX1" fmla="*/ 1780150 w 2255689"/>
              <a:gd name="connsiteY1" fmla="*/ 39692 h 922640"/>
              <a:gd name="connsiteX2" fmla="*/ 2232095 w 2255689"/>
              <a:gd name="connsiteY2" fmla="*/ 523169 h 922640"/>
              <a:gd name="connsiteX3" fmla="*/ 1096977 w 2255689"/>
              <a:gd name="connsiteY3" fmla="*/ 922562 h 922640"/>
              <a:gd name="connsiteX4" fmla="*/ 3902 w 2255689"/>
              <a:gd name="connsiteY4" fmla="*/ 323472 h 922640"/>
              <a:gd name="connsiteX5" fmla="*/ 771156 w 2255689"/>
              <a:gd name="connsiteY5" fmla="*/ 60713 h 922640"/>
              <a:gd name="connsiteX0" fmla="*/ 771156 w 2232351"/>
              <a:gd name="connsiteY0" fmla="*/ 60713 h 922640"/>
              <a:gd name="connsiteX1" fmla="*/ 1780150 w 2232351"/>
              <a:gd name="connsiteY1" fmla="*/ 39692 h 922640"/>
              <a:gd name="connsiteX2" fmla="*/ 2232095 w 2232351"/>
              <a:gd name="connsiteY2" fmla="*/ 523169 h 922640"/>
              <a:gd name="connsiteX3" fmla="*/ 1096977 w 2232351"/>
              <a:gd name="connsiteY3" fmla="*/ 922562 h 922640"/>
              <a:gd name="connsiteX4" fmla="*/ 3902 w 2232351"/>
              <a:gd name="connsiteY4" fmla="*/ 323472 h 922640"/>
              <a:gd name="connsiteX5" fmla="*/ 771156 w 2232351"/>
              <a:gd name="connsiteY5" fmla="*/ 60713 h 922640"/>
              <a:gd name="connsiteX0" fmla="*/ 771156 w 2232351"/>
              <a:gd name="connsiteY0" fmla="*/ 55328 h 917255"/>
              <a:gd name="connsiteX1" fmla="*/ 1780150 w 2232351"/>
              <a:gd name="connsiteY1" fmla="*/ 34307 h 917255"/>
              <a:gd name="connsiteX2" fmla="*/ 2232095 w 2232351"/>
              <a:gd name="connsiteY2" fmla="*/ 444211 h 917255"/>
              <a:gd name="connsiteX3" fmla="*/ 1096977 w 2232351"/>
              <a:gd name="connsiteY3" fmla="*/ 917177 h 917255"/>
              <a:gd name="connsiteX4" fmla="*/ 3902 w 2232351"/>
              <a:gd name="connsiteY4" fmla="*/ 318087 h 917255"/>
              <a:gd name="connsiteX5" fmla="*/ 771156 w 2232351"/>
              <a:gd name="connsiteY5" fmla="*/ 55328 h 917255"/>
              <a:gd name="connsiteX0" fmla="*/ 771156 w 2232351"/>
              <a:gd name="connsiteY0" fmla="*/ 9202 h 1091853"/>
              <a:gd name="connsiteX1" fmla="*/ 1780150 w 2232351"/>
              <a:gd name="connsiteY1" fmla="*/ 208898 h 1091853"/>
              <a:gd name="connsiteX2" fmla="*/ 2232095 w 2232351"/>
              <a:gd name="connsiteY2" fmla="*/ 618802 h 1091853"/>
              <a:gd name="connsiteX3" fmla="*/ 1096977 w 2232351"/>
              <a:gd name="connsiteY3" fmla="*/ 1091768 h 1091853"/>
              <a:gd name="connsiteX4" fmla="*/ 3902 w 2232351"/>
              <a:gd name="connsiteY4" fmla="*/ 492678 h 1091853"/>
              <a:gd name="connsiteX5" fmla="*/ 771156 w 2232351"/>
              <a:gd name="connsiteY5" fmla="*/ 9202 h 1091853"/>
              <a:gd name="connsiteX0" fmla="*/ 771405 w 2292176"/>
              <a:gd name="connsiteY0" fmla="*/ 33877 h 1116528"/>
              <a:gd name="connsiteX1" fmla="*/ 1990606 w 2292176"/>
              <a:gd name="connsiteY1" fmla="*/ 107449 h 1116528"/>
              <a:gd name="connsiteX2" fmla="*/ 2232344 w 2292176"/>
              <a:gd name="connsiteY2" fmla="*/ 643477 h 1116528"/>
              <a:gd name="connsiteX3" fmla="*/ 1097226 w 2292176"/>
              <a:gd name="connsiteY3" fmla="*/ 1116443 h 1116528"/>
              <a:gd name="connsiteX4" fmla="*/ 4151 w 2292176"/>
              <a:gd name="connsiteY4" fmla="*/ 517353 h 1116528"/>
              <a:gd name="connsiteX5" fmla="*/ 771405 w 2292176"/>
              <a:gd name="connsiteY5" fmla="*/ 33877 h 1116528"/>
              <a:gd name="connsiteX0" fmla="*/ 771672 w 2371330"/>
              <a:gd name="connsiteY0" fmla="*/ 19835 h 1102486"/>
              <a:gd name="connsiteX1" fmla="*/ 2190569 w 2371330"/>
              <a:gd name="connsiteY1" fmla="*/ 145959 h 1102486"/>
              <a:gd name="connsiteX2" fmla="*/ 2232611 w 2371330"/>
              <a:gd name="connsiteY2" fmla="*/ 629435 h 1102486"/>
              <a:gd name="connsiteX3" fmla="*/ 1097493 w 2371330"/>
              <a:gd name="connsiteY3" fmla="*/ 1102401 h 1102486"/>
              <a:gd name="connsiteX4" fmla="*/ 4418 w 2371330"/>
              <a:gd name="connsiteY4" fmla="*/ 503311 h 1102486"/>
              <a:gd name="connsiteX5" fmla="*/ 771672 w 2371330"/>
              <a:gd name="connsiteY5" fmla="*/ 19835 h 1102486"/>
              <a:gd name="connsiteX0" fmla="*/ 771672 w 2440055"/>
              <a:gd name="connsiteY0" fmla="*/ 23506 h 1106157"/>
              <a:gd name="connsiteX1" fmla="*/ 2190569 w 2440055"/>
              <a:gd name="connsiteY1" fmla="*/ 149630 h 1106157"/>
              <a:gd name="connsiteX2" fmla="*/ 2337714 w 2440055"/>
              <a:gd name="connsiteY2" fmla="*/ 790762 h 1106157"/>
              <a:gd name="connsiteX3" fmla="*/ 1097493 w 2440055"/>
              <a:gd name="connsiteY3" fmla="*/ 1106072 h 1106157"/>
              <a:gd name="connsiteX4" fmla="*/ 4418 w 2440055"/>
              <a:gd name="connsiteY4" fmla="*/ 506982 h 1106157"/>
              <a:gd name="connsiteX5" fmla="*/ 771672 w 2440055"/>
              <a:gd name="connsiteY5" fmla="*/ 23506 h 1106157"/>
              <a:gd name="connsiteX0" fmla="*/ 782486 w 2426409"/>
              <a:gd name="connsiteY0" fmla="*/ 23506 h 1274301"/>
              <a:gd name="connsiteX1" fmla="*/ 2201383 w 2426409"/>
              <a:gd name="connsiteY1" fmla="*/ 149630 h 1274301"/>
              <a:gd name="connsiteX2" fmla="*/ 2348528 w 2426409"/>
              <a:gd name="connsiteY2" fmla="*/ 790762 h 1274301"/>
              <a:gd name="connsiteX3" fmla="*/ 1444638 w 2426409"/>
              <a:gd name="connsiteY3" fmla="*/ 1274237 h 1274301"/>
              <a:gd name="connsiteX4" fmla="*/ 15232 w 2426409"/>
              <a:gd name="connsiteY4" fmla="*/ 506982 h 1274301"/>
              <a:gd name="connsiteX5" fmla="*/ 782486 w 2426409"/>
              <a:gd name="connsiteY5" fmla="*/ 23506 h 1274301"/>
              <a:gd name="connsiteX0" fmla="*/ 1030815 w 2674738"/>
              <a:gd name="connsiteY0" fmla="*/ 23506 h 1274301"/>
              <a:gd name="connsiteX1" fmla="*/ 2449712 w 2674738"/>
              <a:gd name="connsiteY1" fmla="*/ 149630 h 1274301"/>
              <a:gd name="connsiteX2" fmla="*/ 2596857 w 2674738"/>
              <a:gd name="connsiteY2" fmla="*/ 790762 h 1274301"/>
              <a:gd name="connsiteX3" fmla="*/ 1692967 w 2674738"/>
              <a:gd name="connsiteY3" fmla="*/ 1274237 h 1274301"/>
              <a:gd name="connsiteX4" fmla="*/ 11313 w 2674738"/>
              <a:gd name="connsiteY4" fmla="*/ 506982 h 1274301"/>
              <a:gd name="connsiteX5" fmla="*/ 1030815 w 2674738"/>
              <a:gd name="connsiteY5" fmla="*/ 23506 h 1274301"/>
              <a:gd name="connsiteX0" fmla="*/ 794714 w 2703461"/>
              <a:gd name="connsiteY0" fmla="*/ 27079 h 1256854"/>
              <a:gd name="connsiteX1" fmla="*/ 2465860 w 2703461"/>
              <a:gd name="connsiteY1" fmla="*/ 132183 h 1256854"/>
              <a:gd name="connsiteX2" fmla="*/ 2613005 w 2703461"/>
              <a:gd name="connsiteY2" fmla="*/ 773315 h 1256854"/>
              <a:gd name="connsiteX3" fmla="*/ 1709115 w 2703461"/>
              <a:gd name="connsiteY3" fmla="*/ 1256790 h 1256854"/>
              <a:gd name="connsiteX4" fmla="*/ 27461 w 2703461"/>
              <a:gd name="connsiteY4" fmla="*/ 489535 h 1256854"/>
              <a:gd name="connsiteX5" fmla="*/ 794714 w 2703461"/>
              <a:gd name="connsiteY5" fmla="*/ 27079 h 1256854"/>
              <a:gd name="connsiteX0" fmla="*/ 794714 w 2703461"/>
              <a:gd name="connsiteY0" fmla="*/ 27079 h 1258034"/>
              <a:gd name="connsiteX1" fmla="*/ 2465860 w 2703461"/>
              <a:gd name="connsiteY1" fmla="*/ 132183 h 1258034"/>
              <a:gd name="connsiteX2" fmla="*/ 2613005 w 2703461"/>
              <a:gd name="connsiteY2" fmla="*/ 773315 h 1258034"/>
              <a:gd name="connsiteX3" fmla="*/ 1709115 w 2703461"/>
              <a:gd name="connsiteY3" fmla="*/ 1256790 h 1258034"/>
              <a:gd name="connsiteX4" fmla="*/ 647571 w 2703461"/>
              <a:gd name="connsiteY4" fmla="*/ 899437 h 1258034"/>
              <a:gd name="connsiteX5" fmla="*/ 27461 w 2703461"/>
              <a:gd name="connsiteY5" fmla="*/ 489535 h 1258034"/>
              <a:gd name="connsiteX6" fmla="*/ 794714 w 2703461"/>
              <a:gd name="connsiteY6" fmla="*/ 27079 h 1258034"/>
              <a:gd name="connsiteX0" fmla="*/ 768429 w 2677176"/>
              <a:gd name="connsiteY0" fmla="*/ 27079 h 1258708"/>
              <a:gd name="connsiteX1" fmla="*/ 2439575 w 2677176"/>
              <a:gd name="connsiteY1" fmla="*/ 132183 h 1258708"/>
              <a:gd name="connsiteX2" fmla="*/ 2586720 w 2677176"/>
              <a:gd name="connsiteY2" fmla="*/ 773315 h 1258708"/>
              <a:gd name="connsiteX3" fmla="*/ 1682830 w 2677176"/>
              <a:gd name="connsiteY3" fmla="*/ 1256790 h 1258708"/>
              <a:gd name="connsiteX4" fmla="*/ 621286 w 2677176"/>
              <a:gd name="connsiteY4" fmla="*/ 994030 h 1258708"/>
              <a:gd name="connsiteX5" fmla="*/ 1176 w 2677176"/>
              <a:gd name="connsiteY5" fmla="*/ 489535 h 1258708"/>
              <a:gd name="connsiteX6" fmla="*/ 768429 w 2677176"/>
              <a:gd name="connsiteY6" fmla="*/ 27079 h 1258708"/>
              <a:gd name="connsiteX0" fmla="*/ 599135 w 2685144"/>
              <a:gd name="connsiteY0" fmla="*/ 27079 h 1258708"/>
              <a:gd name="connsiteX1" fmla="*/ 2438446 w 2685144"/>
              <a:gd name="connsiteY1" fmla="*/ 132183 h 1258708"/>
              <a:gd name="connsiteX2" fmla="*/ 2585591 w 2685144"/>
              <a:gd name="connsiteY2" fmla="*/ 773315 h 1258708"/>
              <a:gd name="connsiteX3" fmla="*/ 1681701 w 2685144"/>
              <a:gd name="connsiteY3" fmla="*/ 1256790 h 1258708"/>
              <a:gd name="connsiteX4" fmla="*/ 620157 w 2685144"/>
              <a:gd name="connsiteY4" fmla="*/ 994030 h 1258708"/>
              <a:gd name="connsiteX5" fmla="*/ 47 w 2685144"/>
              <a:gd name="connsiteY5" fmla="*/ 489535 h 1258708"/>
              <a:gd name="connsiteX6" fmla="*/ 599135 w 2685144"/>
              <a:gd name="connsiteY6" fmla="*/ 27079 h 1258708"/>
              <a:gd name="connsiteX0" fmla="*/ 599136 w 2713039"/>
              <a:gd name="connsiteY0" fmla="*/ 38010 h 1269639"/>
              <a:gd name="connsiteX1" fmla="*/ 2490998 w 2713039"/>
              <a:gd name="connsiteY1" fmla="*/ 111583 h 1269639"/>
              <a:gd name="connsiteX2" fmla="*/ 2585592 w 2713039"/>
              <a:gd name="connsiteY2" fmla="*/ 784246 h 1269639"/>
              <a:gd name="connsiteX3" fmla="*/ 1681702 w 2713039"/>
              <a:gd name="connsiteY3" fmla="*/ 1267721 h 1269639"/>
              <a:gd name="connsiteX4" fmla="*/ 620158 w 2713039"/>
              <a:gd name="connsiteY4" fmla="*/ 1004961 h 1269639"/>
              <a:gd name="connsiteX5" fmla="*/ 48 w 2713039"/>
              <a:gd name="connsiteY5" fmla="*/ 500466 h 1269639"/>
              <a:gd name="connsiteX6" fmla="*/ 599136 w 2713039"/>
              <a:gd name="connsiteY6" fmla="*/ 38010 h 1269639"/>
              <a:gd name="connsiteX0" fmla="*/ 599136 w 2737668"/>
              <a:gd name="connsiteY0" fmla="*/ 38968 h 1270597"/>
              <a:gd name="connsiteX1" fmla="*/ 2490998 w 2737668"/>
              <a:gd name="connsiteY1" fmla="*/ 112541 h 1270597"/>
              <a:gd name="connsiteX2" fmla="*/ 2627633 w 2737668"/>
              <a:gd name="connsiteY2" fmla="*/ 806225 h 1270597"/>
              <a:gd name="connsiteX3" fmla="*/ 1681702 w 2737668"/>
              <a:gd name="connsiteY3" fmla="*/ 1268679 h 1270597"/>
              <a:gd name="connsiteX4" fmla="*/ 620158 w 2737668"/>
              <a:gd name="connsiteY4" fmla="*/ 1005919 h 1270597"/>
              <a:gd name="connsiteX5" fmla="*/ 48 w 2737668"/>
              <a:gd name="connsiteY5" fmla="*/ 501424 h 1270597"/>
              <a:gd name="connsiteX6" fmla="*/ 599136 w 2737668"/>
              <a:gd name="connsiteY6" fmla="*/ 38968 h 1270597"/>
              <a:gd name="connsiteX0" fmla="*/ 599508 w 2738040"/>
              <a:gd name="connsiteY0" fmla="*/ 38968 h 1270154"/>
              <a:gd name="connsiteX1" fmla="*/ 2491370 w 2738040"/>
              <a:gd name="connsiteY1" fmla="*/ 112541 h 1270154"/>
              <a:gd name="connsiteX2" fmla="*/ 2628005 w 2738040"/>
              <a:gd name="connsiteY2" fmla="*/ 806225 h 1270154"/>
              <a:gd name="connsiteX3" fmla="*/ 1682074 w 2738040"/>
              <a:gd name="connsiteY3" fmla="*/ 1268679 h 1270154"/>
              <a:gd name="connsiteX4" fmla="*/ 525937 w 2738040"/>
              <a:gd name="connsiteY4" fmla="*/ 953368 h 1270154"/>
              <a:gd name="connsiteX5" fmla="*/ 420 w 2738040"/>
              <a:gd name="connsiteY5" fmla="*/ 501424 h 1270154"/>
              <a:gd name="connsiteX6" fmla="*/ 599508 w 2738040"/>
              <a:gd name="connsiteY6" fmla="*/ 38968 h 1270154"/>
              <a:gd name="connsiteX0" fmla="*/ 599494 w 2738026"/>
              <a:gd name="connsiteY0" fmla="*/ 38968 h 1270154"/>
              <a:gd name="connsiteX1" fmla="*/ 2491356 w 2738026"/>
              <a:gd name="connsiteY1" fmla="*/ 112541 h 1270154"/>
              <a:gd name="connsiteX2" fmla="*/ 2627991 w 2738026"/>
              <a:gd name="connsiteY2" fmla="*/ 806225 h 1270154"/>
              <a:gd name="connsiteX3" fmla="*/ 1682060 w 2738026"/>
              <a:gd name="connsiteY3" fmla="*/ 1268679 h 1270154"/>
              <a:gd name="connsiteX4" fmla="*/ 525923 w 2738026"/>
              <a:gd name="connsiteY4" fmla="*/ 953368 h 1270154"/>
              <a:gd name="connsiteX5" fmla="*/ 406 w 2738026"/>
              <a:gd name="connsiteY5" fmla="*/ 501424 h 1270154"/>
              <a:gd name="connsiteX6" fmla="*/ 599494 w 2738026"/>
              <a:gd name="connsiteY6" fmla="*/ 38968 h 1270154"/>
              <a:gd name="connsiteX0" fmla="*/ 603723 w 2742255"/>
              <a:gd name="connsiteY0" fmla="*/ 38968 h 1270154"/>
              <a:gd name="connsiteX1" fmla="*/ 2495585 w 2742255"/>
              <a:gd name="connsiteY1" fmla="*/ 112541 h 1270154"/>
              <a:gd name="connsiteX2" fmla="*/ 2632220 w 2742255"/>
              <a:gd name="connsiteY2" fmla="*/ 806225 h 1270154"/>
              <a:gd name="connsiteX3" fmla="*/ 1686289 w 2742255"/>
              <a:gd name="connsiteY3" fmla="*/ 1268679 h 1270154"/>
              <a:gd name="connsiteX4" fmla="*/ 530152 w 2742255"/>
              <a:gd name="connsiteY4" fmla="*/ 953368 h 1270154"/>
              <a:gd name="connsiteX5" fmla="*/ 4635 w 2742255"/>
              <a:gd name="connsiteY5" fmla="*/ 501424 h 1270154"/>
              <a:gd name="connsiteX6" fmla="*/ 603723 w 2742255"/>
              <a:gd name="connsiteY6" fmla="*/ 38968 h 1270154"/>
              <a:gd name="connsiteX0" fmla="*/ 599954 w 2738486"/>
              <a:gd name="connsiteY0" fmla="*/ 38968 h 1272303"/>
              <a:gd name="connsiteX1" fmla="*/ 2491816 w 2738486"/>
              <a:gd name="connsiteY1" fmla="*/ 112541 h 1272303"/>
              <a:gd name="connsiteX2" fmla="*/ 2628451 w 2738486"/>
              <a:gd name="connsiteY2" fmla="*/ 806225 h 1272303"/>
              <a:gd name="connsiteX3" fmla="*/ 1682520 w 2738486"/>
              <a:gd name="connsiteY3" fmla="*/ 1268679 h 1272303"/>
              <a:gd name="connsiteX4" fmla="*/ 694548 w 2738486"/>
              <a:gd name="connsiteY4" fmla="*/ 1090003 h 1272303"/>
              <a:gd name="connsiteX5" fmla="*/ 866 w 2738486"/>
              <a:gd name="connsiteY5" fmla="*/ 501424 h 1272303"/>
              <a:gd name="connsiteX6" fmla="*/ 599954 w 2738486"/>
              <a:gd name="connsiteY6" fmla="*/ 38968 h 127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8486" h="1272303">
                <a:moveTo>
                  <a:pt x="599954" y="38968"/>
                </a:moveTo>
                <a:cubicBezTo>
                  <a:pt x="1015112" y="-25846"/>
                  <a:pt x="2153733" y="-15335"/>
                  <a:pt x="2491816" y="112541"/>
                </a:cubicBezTo>
                <a:cubicBezTo>
                  <a:pt x="2829899" y="240417"/>
                  <a:pt x="2763334" y="613535"/>
                  <a:pt x="2628451" y="806225"/>
                </a:cubicBezTo>
                <a:cubicBezTo>
                  <a:pt x="2493568" y="998915"/>
                  <a:pt x="2010092" y="1247659"/>
                  <a:pt x="1682520" y="1268679"/>
                </a:cubicBezTo>
                <a:cubicBezTo>
                  <a:pt x="1354948" y="1289699"/>
                  <a:pt x="974824" y="1217879"/>
                  <a:pt x="694548" y="1090003"/>
                </a:cubicBezTo>
                <a:cubicBezTo>
                  <a:pt x="424783" y="941106"/>
                  <a:pt x="16632" y="676596"/>
                  <a:pt x="866" y="501424"/>
                </a:cubicBezTo>
                <a:cubicBezTo>
                  <a:pt x="-14900" y="326252"/>
                  <a:pt x="184796" y="103782"/>
                  <a:pt x="599954" y="38968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72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379631" y="1973204"/>
            <a:ext cx="1770438" cy="822547"/>
          </a:xfrm>
          <a:custGeom>
            <a:avLst/>
            <a:gdLst>
              <a:gd name="connsiteX0" fmla="*/ 936282 w 2355343"/>
              <a:gd name="connsiteY0" fmla="*/ 63809 h 1020362"/>
              <a:gd name="connsiteX1" fmla="*/ 1808641 w 2355343"/>
              <a:gd name="connsiteY1" fmla="*/ 53299 h 1020362"/>
              <a:gd name="connsiteX2" fmla="*/ 2334158 w 2355343"/>
              <a:gd name="connsiteY2" fmla="*/ 505244 h 1020362"/>
              <a:gd name="connsiteX3" fmla="*/ 1093937 w 2355343"/>
              <a:gd name="connsiteY3" fmla="*/ 1020251 h 1020362"/>
              <a:gd name="connsiteX4" fmla="*/ 862 w 2355343"/>
              <a:gd name="connsiteY4" fmla="*/ 547285 h 1020362"/>
              <a:gd name="connsiteX5" fmla="*/ 936282 w 2355343"/>
              <a:gd name="connsiteY5" fmla="*/ 63809 h 1020362"/>
              <a:gd name="connsiteX0" fmla="*/ 936282 w 2355343"/>
              <a:gd name="connsiteY0" fmla="*/ 56594 h 1013116"/>
              <a:gd name="connsiteX1" fmla="*/ 1808641 w 2355343"/>
              <a:gd name="connsiteY1" fmla="*/ 46084 h 1013116"/>
              <a:gd name="connsiteX2" fmla="*/ 2334158 w 2355343"/>
              <a:gd name="connsiteY2" fmla="*/ 498029 h 1013116"/>
              <a:gd name="connsiteX3" fmla="*/ 1093937 w 2355343"/>
              <a:gd name="connsiteY3" fmla="*/ 1013036 h 1013116"/>
              <a:gd name="connsiteX4" fmla="*/ 862 w 2355343"/>
              <a:gd name="connsiteY4" fmla="*/ 413946 h 1013116"/>
              <a:gd name="connsiteX5" fmla="*/ 936282 w 2355343"/>
              <a:gd name="connsiteY5" fmla="*/ 56594 h 1013116"/>
              <a:gd name="connsiteX0" fmla="*/ 771191 w 2359575"/>
              <a:gd name="connsiteY0" fmla="*/ 122282 h 984209"/>
              <a:gd name="connsiteX1" fmla="*/ 1811716 w 2359575"/>
              <a:gd name="connsiteY1" fmla="*/ 17179 h 984209"/>
              <a:gd name="connsiteX2" fmla="*/ 2337233 w 2359575"/>
              <a:gd name="connsiteY2" fmla="*/ 469124 h 984209"/>
              <a:gd name="connsiteX3" fmla="*/ 1097012 w 2359575"/>
              <a:gd name="connsiteY3" fmla="*/ 984131 h 984209"/>
              <a:gd name="connsiteX4" fmla="*/ 3937 w 2359575"/>
              <a:gd name="connsiteY4" fmla="*/ 385041 h 984209"/>
              <a:gd name="connsiteX5" fmla="*/ 771191 w 2359575"/>
              <a:gd name="connsiteY5" fmla="*/ 122282 h 984209"/>
              <a:gd name="connsiteX0" fmla="*/ 771156 w 2356731"/>
              <a:gd name="connsiteY0" fmla="*/ 52261 h 914188"/>
              <a:gd name="connsiteX1" fmla="*/ 1780150 w 2356731"/>
              <a:gd name="connsiteY1" fmla="*/ 31240 h 914188"/>
              <a:gd name="connsiteX2" fmla="*/ 2337198 w 2356731"/>
              <a:gd name="connsiteY2" fmla="*/ 399103 h 914188"/>
              <a:gd name="connsiteX3" fmla="*/ 1096977 w 2356731"/>
              <a:gd name="connsiteY3" fmla="*/ 914110 h 914188"/>
              <a:gd name="connsiteX4" fmla="*/ 3902 w 2356731"/>
              <a:gd name="connsiteY4" fmla="*/ 315020 h 914188"/>
              <a:gd name="connsiteX5" fmla="*/ 771156 w 2356731"/>
              <a:gd name="connsiteY5" fmla="*/ 52261 h 914188"/>
              <a:gd name="connsiteX0" fmla="*/ 771156 w 2255689"/>
              <a:gd name="connsiteY0" fmla="*/ 60713 h 922640"/>
              <a:gd name="connsiteX1" fmla="*/ 1780150 w 2255689"/>
              <a:gd name="connsiteY1" fmla="*/ 39692 h 922640"/>
              <a:gd name="connsiteX2" fmla="*/ 2232095 w 2255689"/>
              <a:gd name="connsiteY2" fmla="*/ 523169 h 922640"/>
              <a:gd name="connsiteX3" fmla="*/ 1096977 w 2255689"/>
              <a:gd name="connsiteY3" fmla="*/ 922562 h 922640"/>
              <a:gd name="connsiteX4" fmla="*/ 3902 w 2255689"/>
              <a:gd name="connsiteY4" fmla="*/ 323472 h 922640"/>
              <a:gd name="connsiteX5" fmla="*/ 771156 w 2255689"/>
              <a:gd name="connsiteY5" fmla="*/ 60713 h 922640"/>
              <a:gd name="connsiteX0" fmla="*/ 771156 w 2232351"/>
              <a:gd name="connsiteY0" fmla="*/ 60713 h 922640"/>
              <a:gd name="connsiteX1" fmla="*/ 1780150 w 2232351"/>
              <a:gd name="connsiteY1" fmla="*/ 39692 h 922640"/>
              <a:gd name="connsiteX2" fmla="*/ 2232095 w 2232351"/>
              <a:gd name="connsiteY2" fmla="*/ 523169 h 922640"/>
              <a:gd name="connsiteX3" fmla="*/ 1096977 w 2232351"/>
              <a:gd name="connsiteY3" fmla="*/ 922562 h 922640"/>
              <a:gd name="connsiteX4" fmla="*/ 3902 w 2232351"/>
              <a:gd name="connsiteY4" fmla="*/ 323472 h 922640"/>
              <a:gd name="connsiteX5" fmla="*/ 771156 w 2232351"/>
              <a:gd name="connsiteY5" fmla="*/ 60713 h 922640"/>
              <a:gd name="connsiteX0" fmla="*/ 771156 w 2232351"/>
              <a:gd name="connsiteY0" fmla="*/ 55328 h 917255"/>
              <a:gd name="connsiteX1" fmla="*/ 1780150 w 2232351"/>
              <a:gd name="connsiteY1" fmla="*/ 34307 h 917255"/>
              <a:gd name="connsiteX2" fmla="*/ 2232095 w 2232351"/>
              <a:gd name="connsiteY2" fmla="*/ 444211 h 917255"/>
              <a:gd name="connsiteX3" fmla="*/ 1096977 w 2232351"/>
              <a:gd name="connsiteY3" fmla="*/ 917177 h 917255"/>
              <a:gd name="connsiteX4" fmla="*/ 3902 w 2232351"/>
              <a:gd name="connsiteY4" fmla="*/ 318087 h 917255"/>
              <a:gd name="connsiteX5" fmla="*/ 771156 w 2232351"/>
              <a:gd name="connsiteY5" fmla="*/ 55328 h 917255"/>
              <a:gd name="connsiteX0" fmla="*/ 771156 w 2232351"/>
              <a:gd name="connsiteY0" fmla="*/ 9202 h 1091853"/>
              <a:gd name="connsiteX1" fmla="*/ 1780150 w 2232351"/>
              <a:gd name="connsiteY1" fmla="*/ 208898 h 1091853"/>
              <a:gd name="connsiteX2" fmla="*/ 2232095 w 2232351"/>
              <a:gd name="connsiteY2" fmla="*/ 618802 h 1091853"/>
              <a:gd name="connsiteX3" fmla="*/ 1096977 w 2232351"/>
              <a:gd name="connsiteY3" fmla="*/ 1091768 h 1091853"/>
              <a:gd name="connsiteX4" fmla="*/ 3902 w 2232351"/>
              <a:gd name="connsiteY4" fmla="*/ 492678 h 1091853"/>
              <a:gd name="connsiteX5" fmla="*/ 771156 w 2232351"/>
              <a:gd name="connsiteY5" fmla="*/ 9202 h 1091853"/>
              <a:gd name="connsiteX0" fmla="*/ 771405 w 2292176"/>
              <a:gd name="connsiteY0" fmla="*/ 33877 h 1116528"/>
              <a:gd name="connsiteX1" fmla="*/ 1990606 w 2292176"/>
              <a:gd name="connsiteY1" fmla="*/ 107449 h 1116528"/>
              <a:gd name="connsiteX2" fmla="*/ 2232344 w 2292176"/>
              <a:gd name="connsiteY2" fmla="*/ 643477 h 1116528"/>
              <a:gd name="connsiteX3" fmla="*/ 1097226 w 2292176"/>
              <a:gd name="connsiteY3" fmla="*/ 1116443 h 1116528"/>
              <a:gd name="connsiteX4" fmla="*/ 4151 w 2292176"/>
              <a:gd name="connsiteY4" fmla="*/ 517353 h 1116528"/>
              <a:gd name="connsiteX5" fmla="*/ 771405 w 2292176"/>
              <a:gd name="connsiteY5" fmla="*/ 33877 h 1116528"/>
              <a:gd name="connsiteX0" fmla="*/ 771672 w 2371330"/>
              <a:gd name="connsiteY0" fmla="*/ 19835 h 1102486"/>
              <a:gd name="connsiteX1" fmla="*/ 2190569 w 2371330"/>
              <a:gd name="connsiteY1" fmla="*/ 145959 h 1102486"/>
              <a:gd name="connsiteX2" fmla="*/ 2232611 w 2371330"/>
              <a:gd name="connsiteY2" fmla="*/ 629435 h 1102486"/>
              <a:gd name="connsiteX3" fmla="*/ 1097493 w 2371330"/>
              <a:gd name="connsiteY3" fmla="*/ 1102401 h 1102486"/>
              <a:gd name="connsiteX4" fmla="*/ 4418 w 2371330"/>
              <a:gd name="connsiteY4" fmla="*/ 503311 h 1102486"/>
              <a:gd name="connsiteX5" fmla="*/ 771672 w 2371330"/>
              <a:gd name="connsiteY5" fmla="*/ 19835 h 1102486"/>
              <a:gd name="connsiteX0" fmla="*/ 771672 w 2440055"/>
              <a:gd name="connsiteY0" fmla="*/ 23506 h 1106157"/>
              <a:gd name="connsiteX1" fmla="*/ 2190569 w 2440055"/>
              <a:gd name="connsiteY1" fmla="*/ 149630 h 1106157"/>
              <a:gd name="connsiteX2" fmla="*/ 2337714 w 2440055"/>
              <a:gd name="connsiteY2" fmla="*/ 790762 h 1106157"/>
              <a:gd name="connsiteX3" fmla="*/ 1097493 w 2440055"/>
              <a:gd name="connsiteY3" fmla="*/ 1106072 h 1106157"/>
              <a:gd name="connsiteX4" fmla="*/ 4418 w 2440055"/>
              <a:gd name="connsiteY4" fmla="*/ 506982 h 1106157"/>
              <a:gd name="connsiteX5" fmla="*/ 771672 w 2440055"/>
              <a:gd name="connsiteY5" fmla="*/ 23506 h 1106157"/>
              <a:gd name="connsiteX0" fmla="*/ 782486 w 2426409"/>
              <a:gd name="connsiteY0" fmla="*/ 23506 h 1274301"/>
              <a:gd name="connsiteX1" fmla="*/ 2201383 w 2426409"/>
              <a:gd name="connsiteY1" fmla="*/ 149630 h 1274301"/>
              <a:gd name="connsiteX2" fmla="*/ 2348528 w 2426409"/>
              <a:gd name="connsiteY2" fmla="*/ 790762 h 1274301"/>
              <a:gd name="connsiteX3" fmla="*/ 1444638 w 2426409"/>
              <a:gd name="connsiteY3" fmla="*/ 1274237 h 1274301"/>
              <a:gd name="connsiteX4" fmla="*/ 15232 w 2426409"/>
              <a:gd name="connsiteY4" fmla="*/ 506982 h 1274301"/>
              <a:gd name="connsiteX5" fmla="*/ 782486 w 2426409"/>
              <a:gd name="connsiteY5" fmla="*/ 23506 h 1274301"/>
              <a:gd name="connsiteX0" fmla="*/ 1030815 w 2674738"/>
              <a:gd name="connsiteY0" fmla="*/ 23506 h 1274301"/>
              <a:gd name="connsiteX1" fmla="*/ 2449712 w 2674738"/>
              <a:gd name="connsiteY1" fmla="*/ 149630 h 1274301"/>
              <a:gd name="connsiteX2" fmla="*/ 2596857 w 2674738"/>
              <a:gd name="connsiteY2" fmla="*/ 790762 h 1274301"/>
              <a:gd name="connsiteX3" fmla="*/ 1692967 w 2674738"/>
              <a:gd name="connsiteY3" fmla="*/ 1274237 h 1274301"/>
              <a:gd name="connsiteX4" fmla="*/ 11313 w 2674738"/>
              <a:gd name="connsiteY4" fmla="*/ 506982 h 1274301"/>
              <a:gd name="connsiteX5" fmla="*/ 1030815 w 2674738"/>
              <a:gd name="connsiteY5" fmla="*/ 23506 h 1274301"/>
              <a:gd name="connsiteX0" fmla="*/ 794714 w 2703461"/>
              <a:gd name="connsiteY0" fmla="*/ 27079 h 1256854"/>
              <a:gd name="connsiteX1" fmla="*/ 2465860 w 2703461"/>
              <a:gd name="connsiteY1" fmla="*/ 132183 h 1256854"/>
              <a:gd name="connsiteX2" fmla="*/ 2613005 w 2703461"/>
              <a:gd name="connsiteY2" fmla="*/ 773315 h 1256854"/>
              <a:gd name="connsiteX3" fmla="*/ 1709115 w 2703461"/>
              <a:gd name="connsiteY3" fmla="*/ 1256790 h 1256854"/>
              <a:gd name="connsiteX4" fmla="*/ 27461 w 2703461"/>
              <a:gd name="connsiteY4" fmla="*/ 489535 h 1256854"/>
              <a:gd name="connsiteX5" fmla="*/ 794714 w 2703461"/>
              <a:gd name="connsiteY5" fmla="*/ 27079 h 1256854"/>
              <a:gd name="connsiteX0" fmla="*/ 794714 w 2703461"/>
              <a:gd name="connsiteY0" fmla="*/ 27079 h 1258034"/>
              <a:gd name="connsiteX1" fmla="*/ 2465860 w 2703461"/>
              <a:gd name="connsiteY1" fmla="*/ 132183 h 1258034"/>
              <a:gd name="connsiteX2" fmla="*/ 2613005 w 2703461"/>
              <a:gd name="connsiteY2" fmla="*/ 773315 h 1258034"/>
              <a:gd name="connsiteX3" fmla="*/ 1709115 w 2703461"/>
              <a:gd name="connsiteY3" fmla="*/ 1256790 h 1258034"/>
              <a:gd name="connsiteX4" fmla="*/ 647571 w 2703461"/>
              <a:gd name="connsiteY4" fmla="*/ 899437 h 1258034"/>
              <a:gd name="connsiteX5" fmla="*/ 27461 w 2703461"/>
              <a:gd name="connsiteY5" fmla="*/ 489535 h 1258034"/>
              <a:gd name="connsiteX6" fmla="*/ 794714 w 2703461"/>
              <a:gd name="connsiteY6" fmla="*/ 27079 h 1258034"/>
              <a:gd name="connsiteX0" fmla="*/ 768429 w 2677176"/>
              <a:gd name="connsiteY0" fmla="*/ 27079 h 1258708"/>
              <a:gd name="connsiteX1" fmla="*/ 2439575 w 2677176"/>
              <a:gd name="connsiteY1" fmla="*/ 132183 h 1258708"/>
              <a:gd name="connsiteX2" fmla="*/ 2586720 w 2677176"/>
              <a:gd name="connsiteY2" fmla="*/ 773315 h 1258708"/>
              <a:gd name="connsiteX3" fmla="*/ 1682830 w 2677176"/>
              <a:gd name="connsiteY3" fmla="*/ 1256790 h 1258708"/>
              <a:gd name="connsiteX4" fmla="*/ 621286 w 2677176"/>
              <a:gd name="connsiteY4" fmla="*/ 994030 h 1258708"/>
              <a:gd name="connsiteX5" fmla="*/ 1176 w 2677176"/>
              <a:gd name="connsiteY5" fmla="*/ 489535 h 1258708"/>
              <a:gd name="connsiteX6" fmla="*/ 768429 w 2677176"/>
              <a:gd name="connsiteY6" fmla="*/ 27079 h 1258708"/>
              <a:gd name="connsiteX0" fmla="*/ 599135 w 2685144"/>
              <a:gd name="connsiteY0" fmla="*/ 27079 h 1258708"/>
              <a:gd name="connsiteX1" fmla="*/ 2438446 w 2685144"/>
              <a:gd name="connsiteY1" fmla="*/ 132183 h 1258708"/>
              <a:gd name="connsiteX2" fmla="*/ 2585591 w 2685144"/>
              <a:gd name="connsiteY2" fmla="*/ 773315 h 1258708"/>
              <a:gd name="connsiteX3" fmla="*/ 1681701 w 2685144"/>
              <a:gd name="connsiteY3" fmla="*/ 1256790 h 1258708"/>
              <a:gd name="connsiteX4" fmla="*/ 620157 w 2685144"/>
              <a:gd name="connsiteY4" fmla="*/ 994030 h 1258708"/>
              <a:gd name="connsiteX5" fmla="*/ 47 w 2685144"/>
              <a:gd name="connsiteY5" fmla="*/ 489535 h 1258708"/>
              <a:gd name="connsiteX6" fmla="*/ 599135 w 2685144"/>
              <a:gd name="connsiteY6" fmla="*/ 27079 h 1258708"/>
              <a:gd name="connsiteX0" fmla="*/ 599136 w 2713039"/>
              <a:gd name="connsiteY0" fmla="*/ 38010 h 1269639"/>
              <a:gd name="connsiteX1" fmla="*/ 2490998 w 2713039"/>
              <a:gd name="connsiteY1" fmla="*/ 111583 h 1269639"/>
              <a:gd name="connsiteX2" fmla="*/ 2585592 w 2713039"/>
              <a:gd name="connsiteY2" fmla="*/ 784246 h 1269639"/>
              <a:gd name="connsiteX3" fmla="*/ 1681702 w 2713039"/>
              <a:gd name="connsiteY3" fmla="*/ 1267721 h 1269639"/>
              <a:gd name="connsiteX4" fmla="*/ 620158 w 2713039"/>
              <a:gd name="connsiteY4" fmla="*/ 1004961 h 1269639"/>
              <a:gd name="connsiteX5" fmla="*/ 48 w 2713039"/>
              <a:gd name="connsiteY5" fmla="*/ 500466 h 1269639"/>
              <a:gd name="connsiteX6" fmla="*/ 599136 w 2713039"/>
              <a:gd name="connsiteY6" fmla="*/ 38010 h 1269639"/>
              <a:gd name="connsiteX0" fmla="*/ 599136 w 2737668"/>
              <a:gd name="connsiteY0" fmla="*/ 38968 h 1270597"/>
              <a:gd name="connsiteX1" fmla="*/ 2490998 w 2737668"/>
              <a:gd name="connsiteY1" fmla="*/ 112541 h 1270597"/>
              <a:gd name="connsiteX2" fmla="*/ 2627633 w 2737668"/>
              <a:gd name="connsiteY2" fmla="*/ 806225 h 1270597"/>
              <a:gd name="connsiteX3" fmla="*/ 1681702 w 2737668"/>
              <a:gd name="connsiteY3" fmla="*/ 1268679 h 1270597"/>
              <a:gd name="connsiteX4" fmla="*/ 620158 w 2737668"/>
              <a:gd name="connsiteY4" fmla="*/ 1005919 h 1270597"/>
              <a:gd name="connsiteX5" fmla="*/ 48 w 2737668"/>
              <a:gd name="connsiteY5" fmla="*/ 501424 h 1270597"/>
              <a:gd name="connsiteX6" fmla="*/ 599136 w 2737668"/>
              <a:gd name="connsiteY6" fmla="*/ 38968 h 1270597"/>
              <a:gd name="connsiteX0" fmla="*/ 599508 w 2738040"/>
              <a:gd name="connsiteY0" fmla="*/ 38968 h 1270154"/>
              <a:gd name="connsiteX1" fmla="*/ 2491370 w 2738040"/>
              <a:gd name="connsiteY1" fmla="*/ 112541 h 1270154"/>
              <a:gd name="connsiteX2" fmla="*/ 2628005 w 2738040"/>
              <a:gd name="connsiteY2" fmla="*/ 806225 h 1270154"/>
              <a:gd name="connsiteX3" fmla="*/ 1682074 w 2738040"/>
              <a:gd name="connsiteY3" fmla="*/ 1268679 h 1270154"/>
              <a:gd name="connsiteX4" fmla="*/ 525937 w 2738040"/>
              <a:gd name="connsiteY4" fmla="*/ 953368 h 1270154"/>
              <a:gd name="connsiteX5" fmla="*/ 420 w 2738040"/>
              <a:gd name="connsiteY5" fmla="*/ 501424 h 1270154"/>
              <a:gd name="connsiteX6" fmla="*/ 599508 w 2738040"/>
              <a:gd name="connsiteY6" fmla="*/ 38968 h 1270154"/>
              <a:gd name="connsiteX0" fmla="*/ 599494 w 2738026"/>
              <a:gd name="connsiteY0" fmla="*/ 38968 h 1270154"/>
              <a:gd name="connsiteX1" fmla="*/ 2491356 w 2738026"/>
              <a:gd name="connsiteY1" fmla="*/ 112541 h 1270154"/>
              <a:gd name="connsiteX2" fmla="*/ 2627991 w 2738026"/>
              <a:gd name="connsiteY2" fmla="*/ 806225 h 1270154"/>
              <a:gd name="connsiteX3" fmla="*/ 1682060 w 2738026"/>
              <a:gd name="connsiteY3" fmla="*/ 1268679 h 1270154"/>
              <a:gd name="connsiteX4" fmla="*/ 525923 w 2738026"/>
              <a:gd name="connsiteY4" fmla="*/ 953368 h 1270154"/>
              <a:gd name="connsiteX5" fmla="*/ 406 w 2738026"/>
              <a:gd name="connsiteY5" fmla="*/ 501424 h 1270154"/>
              <a:gd name="connsiteX6" fmla="*/ 599494 w 2738026"/>
              <a:gd name="connsiteY6" fmla="*/ 38968 h 1270154"/>
              <a:gd name="connsiteX0" fmla="*/ 603723 w 2742255"/>
              <a:gd name="connsiteY0" fmla="*/ 38968 h 1270154"/>
              <a:gd name="connsiteX1" fmla="*/ 2495585 w 2742255"/>
              <a:gd name="connsiteY1" fmla="*/ 112541 h 1270154"/>
              <a:gd name="connsiteX2" fmla="*/ 2632220 w 2742255"/>
              <a:gd name="connsiteY2" fmla="*/ 806225 h 1270154"/>
              <a:gd name="connsiteX3" fmla="*/ 1686289 w 2742255"/>
              <a:gd name="connsiteY3" fmla="*/ 1268679 h 1270154"/>
              <a:gd name="connsiteX4" fmla="*/ 530152 w 2742255"/>
              <a:gd name="connsiteY4" fmla="*/ 953368 h 1270154"/>
              <a:gd name="connsiteX5" fmla="*/ 4635 w 2742255"/>
              <a:gd name="connsiteY5" fmla="*/ 501424 h 1270154"/>
              <a:gd name="connsiteX6" fmla="*/ 603723 w 2742255"/>
              <a:gd name="connsiteY6" fmla="*/ 38968 h 1270154"/>
              <a:gd name="connsiteX0" fmla="*/ 599954 w 2738486"/>
              <a:gd name="connsiteY0" fmla="*/ 38968 h 1272303"/>
              <a:gd name="connsiteX1" fmla="*/ 2491816 w 2738486"/>
              <a:gd name="connsiteY1" fmla="*/ 112541 h 1272303"/>
              <a:gd name="connsiteX2" fmla="*/ 2628451 w 2738486"/>
              <a:gd name="connsiteY2" fmla="*/ 806225 h 1272303"/>
              <a:gd name="connsiteX3" fmla="*/ 1682520 w 2738486"/>
              <a:gd name="connsiteY3" fmla="*/ 1268679 h 1272303"/>
              <a:gd name="connsiteX4" fmla="*/ 694548 w 2738486"/>
              <a:gd name="connsiteY4" fmla="*/ 1090003 h 1272303"/>
              <a:gd name="connsiteX5" fmla="*/ 866 w 2738486"/>
              <a:gd name="connsiteY5" fmla="*/ 501424 h 1272303"/>
              <a:gd name="connsiteX6" fmla="*/ 599954 w 2738486"/>
              <a:gd name="connsiteY6" fmla="*/ 38968 h 127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8486" h="1272303">
                <a:moveTo>
                  <a:pt x="599954" y="38968"/>
                </a:moveTo>
                <a:cubicBezTo>
                  <a:pt x="1015112" y="-25846"/>
                  <a:pt x="2153733" y="-15335"/>
                  <a:pt x="2491816" y="112541"/>
                </a:cubicBezTo>
                <a:cubicBezTo>
                  <a:pt x="2829899" y="240417"/>
                  <a:pt x="2763334" y="613535"/>
                  <a:pt x="2628451" y="806225"/>
                </a:cubicBezTo>
                <a:cubicBezTo>
                  <a:pt x="2493568" y="998915"/>
                  <a:pt x="2010092" y="1247659"/>
                  <a:pt x="1682520" y="1268679"/>
                </a:cubicBezTo>
                <a:cubicBezTo>
                  <a:pt x="1354948" y="1289699"/>
                  <a:pt x="974824" y="1217879"/>
                  <a:pt x="694548" y="1090003"/>
                </a:cubicBezTo>
                <a:cubicBezTo>
                  <a:pt x="424783" y="941106"/>
                  <a:pt x="16632" y="676596"/>
                  <a:pt x="866" y="501424"/>
                </a:cubicBezTo>
                <a:cubicBezTo>
                  <a:pt x="-14900" y="326252"/>
                  <a:pt x="184796" y="103782"/>
                  <a:pt x="599954" y="38968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3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553456" y="3808566"/>
            <a:ext cx="1770438" cy="822547"/>
          </a:xfrm>
          <a:custGeom>
            <a:avLst/>
            <a:gdLst>
              <a:gd name="connsiteX0" fmla="*/ 936282 w 2355343"/>
              <a:gd name="connsiteY0" fmla="*/ 63809 h 1020362"/>
              <a:gd name="connsiteX1" fmla="*/ 1808641 w 2355343"/>
              <a:gd name="connsiteY1" fmla="*/ 53299 h 1020362"/>
              <a:gd name="connsiteX2" fmla="*/ 2334158 w 2355343"/>
              <a:gd name="connsiteY2" fmla="*/ 505244 h 1020362"/>
              <a:gd name="connsiteX3" fmla="*/ 1093937 w 2355343"/>
              <a:gd name="connsiteY3" fmla="*/ 1020251 h 1020362"/>
              <a:gd name="connsiteX4" fmla="*/ 862 w 2355343"/>
              <a:gd name="connsiteY4" fmla="*/ 547285 h 1020362"/>
              <a:gd name="connsiteX5" fmla="*/ 936282 w 2355343"/>
              <a:gd name="connsiteY5" fmla="*/ 63809 h 1020362"/>
              <a:gd name="connsiteX0" fmla="*/ 936282 w 2355343"/>
              <a:gd name="connsiteY0" fmla="*/ 56594 h 1013116"/>
              <a:gd name="connsiteX1" fmla="*/ 1808641 w 2355343"/>
              <a:gd name="connsiteY1" fmla="*/ 46084 h 1013116"/>
              <a:gd name="connsiteX2" fmla="*/ 2334158 w 2355343"/>
              <a:gd name="connsiteY2" fmla="*/ 498029 h 1013116"/>
              <a:gd name="connsiteX3" fmla="*/ 1093937 w 2355343"/>
              <a:gd name="connsiteY3" fmla="*/ 1013036 h 1013116"/>
              <a:gd name="connsiteX4" fmla="*/ 862 w 2355343"/>
              <a:gd name="connsiteY4" fmla="*/ 413946 h 1013116"/>
              <a:gd name="connsiteX5" fmla="*/ 936282 w 2355343"/>
              <a:gd name="connsiteY5" fmla="*/ 56594 h 1013116"/>
              <a:gd name="connsiteX0" fmla="*/ 771191 w 2359575"/>
              <a:gd name="connsiteY0" fmla="*/ 122282 h 984209"/>
              <a:gd name="connsiteX1" fmla="*/ 1811716 w 2359575"/>
              <a:gd name="connsiteY1" fmla="*/ 17179 h 984209"/>
              <a:gd name="connsiteX2" fmla="*/ 2337233 w 2359575"/>
              <a:gd name="connsiteY2" fmla="*/ 469124 h 984209"/>
              <a:gd name="connsiteX3" fmla="*/ 1097012 w 2359575"/>
              <a:gd name="connsiteY3" fmla="*/ 984131 h 984209"/>
              <a:gd name="connsiteX4" fmla="*/ 3937 w 2359575"/>
              <a:gd name="connsiteY4" fmla="*/ 385041 h 984209"/>
              <a:gd name="connsiteX5" fmla="*/ 771191 w 2359575"/>
              <a:gd name="connsiteY5" fmla="*/ 122282 h 984209"/>
              <a:gd name="connsiteX0" fmla="*/ 771156 w 2356731"/>
              <a:gd name="connsiteY0" fmla="*/ 52261 h 914188"/>
              <a:gd name="connsiteX1" fmla="*/ 1780150 w 2356731"/>
              <a:gd name="connsiteY1" fmla="*/ 31240 h 914188"/>
              <a:gd name="connsiteX2" fmla="*/ 2337198 w 2356731"/>
              <a:gd name="connsiteY2" fmla="*/ 399103 h 914188"/>
              <a:gd name="connsiteX3" fmla="*/ 1096977 w 2356731"/>
              <a:gd name="connsiteY3" fmla="*/ 914110 h 914188"/>
              <a:gd name="connsiteX4" fmla="*/ 3902 w 2356731"/>
              <a:gd name="connsiteY4" fmla="*/ 315020 h 914188"/>
              <a:gd name="connsiteX5" fmla="*/ 771156 w 2356731"/>
              <a:gd name="connsiteY5" fmla="*/ 52261 h 914188"/>
              <a:gd name="connsiteX0" fmla="*/ 771156 w 2255689"/>
              <a:gd name="connsiteY0" fmla="*/ 60713 h 922640"/>
              <a:gd name="connsiteX1" fmla="*/ 1780150 w 2255689"/>
              <a:gd name="connsiteY1" fmla="*/ 39692 h 922640"/>
              <a:gd name="connsiteX2" fmla="*/ 2232095 w 2255689"/>
              <a:gd name="connsiteY2" fmla="*/ 523169 h 922640"/>
              <a:gd name="connsiteX3" fmla="*/ 1096977 w 2255689"/>
              <a:gd name="connsiteY3" fmla="*/ 922562 h 922640"/>
              <a:gd name="connsiteX4" fmla="*/ 3902 w 2255689"/>
              <a:gd name="connsiteY4" fmla="*/ 323472 h 922640"/>
              <a:gd name="connsiteX5" fmla="*/ 771156 w 2255689"/>
              <a:gd name="connsiteY5" fmla="*/ 60713 h 922640"/>
              <a:gd name="connsiteX0" fmla="*/ 771156 w 2232351"/>
              <a:gd name="connsiteY0" fmla="*/ 60713 h 922640"/>
              <a:gd name="connsiteX1" fmla="*/ 1780150 w 2232351"/>
              <a:gd name="connsiteY1" fmla="*/ 39692 h 922640"/>
              <a:gd name="connsiteX2" fmla="*/ 2232095 w 2232351"/>
              <a:gd name="connsiteY2" fmla="*/ 523169 h 922640"/>
              <a:gd name="connsiteX3" fmla="*/ 1096977 w 2232351"/>
              <a:gd name="connsiteY3" fmla="*/ 922562 h 922640"/>
              <a:gd name="connsiteX4" fmla="*/ 3902 w 2232351"/>
              <a:gd name="connsiteY4" fmla="*/ 323472 h 922640"/>
              <a:gd name="connsiteX5" fmla="*/ 771156 w 2232351"/>
              <a:gd name="connsiteY5" fmla="*/ 60713 h 922640"/>
              <a:gd name="connsiteX0" fmla="*/ 771156 w 2232351"/>
              <a:gd name="connsiteY0" fmla="*/ 55328 h 917255"/>
              <a:gd name="connsiteX1" fmla="*/ 1780150 w 2232351"/>
              <a:gd name="connsiteY1" fmla="*/ 34307 h 917255"/>
              <a:gd name="connsiteX2" fmla="*/ 2232095 w 2232351"/>
              <a:gd name="connsiteY2" fmla="*/ 444211 h 917255"/>
              <a:gd name="connsiteX3" fmla="*/ 1096977 w 2232351"/>
              <a:gd name="connsiteY3" fmla="*/ 917177 h 917255"/>
              <a:gd name="connsiteX4" fmla="*/ 3902 w 2232351"/>
              <a:gd name="connsiteY4" fmla="*/ 318087 h 917255"/>
              <a:gd name="connsiteX5" fmla="*/ 771156 w 2232351"/>
              <a:gd name="connsiteY5" fmla="*/ 55328 h 917255"/>
              <a:gd name="connsiteX0" fmla="*/ 771156 w 2232351"/>
              <a:gd name="connsiteY0" fmla="*/ 9202 h 1091853"/>
              <a:gd name="connsiteX1" fmla="*/ 1780150 w 2232351"/>
              <a:gd name="connsiteY1" fmla="*/ 208898 h 1091853"/>
              <a:gd name="connsiteX2" fmla="*/ 2232095 w 2232351"/>
              <a:gd name="connsiteY2" fmla="*/ 618802 h 1091853"/>
              <a:gd name="connsiteX3" fmla="*/ 1096977 w 2232351"/>
              <a:gd name="connsiteY3" fmla="*/ 1091768 h 1091853"/>
              <a:gd name="connsiteX4" fmla="*/ 3902 w 2232351"/>
              <a:gd name="connsiteY4" fmla="*/ 492678 h 1091853"/>
              <a:gd name="connsiteX5" fmla="*/ 771156 w 2232351"/>
              <a:gd name="connsiteY5" fmla="*/ 9202 h 1091853"/>
              <a:gd name="connsiteX0" fmla="*/ 771405 w 2292176"/>
              <a:gd name="connsiteY0" fmla="*/ 33877 h 1116528"/>
              <a:gd name="connsiteX1" fmla="*/ 1990606 w 2292176"/>
              <a:gd name="connsiteY1" fmla="*/ 107449 h 1116528"/>
              <a:gd name="connsiteX2" fmla="*/ 2232344 w 2292176"/>
              <a:gd name="connsiteY2" fmla="*/ 643477 h 1116528"/>
              <a:gd name="connsiteX3" fmla="*/ 1097226 w 2292176"/>
              <a:gd name="connsiteY3" fmla="*/ 1116443 h 1116528"/>
              <a:gd name="connsiteX4" fmla="*/ 4151 w 2292176"/>
              <a:gd name="connsiteY4" fmla="*/ 517353 h 1116528"/>
              <a:gd name="connsiteX5" fmla="*/ 771405 w 2292176"/>
              <a:gd name="connsiteY5" fmla="*/ 33877 h 1116528"/>
              <a:gd name="connsiteX0" fmla="*/ 771672 w 2371330"/>
              <a:gd name="connsiteY0" fmla="*/ 19835 h 1102486"/>
              <a:gd name="connsiteX1" fmla="*/ 2190569 w 2371330"/>
              <a:gd name="connsiteY1" fmla="*/ 145959 h 1102486"/>
              <a:gd name="connsiteX2" fmla="*/ 2232611 w 2371330"/>
              <a:gd name="connsiteY2" fmla="*/ 629435 h 1102486"/>
              <a:gd name="connsiteX3" fmla="*/ 1097493 w 2371330"/>
              <a:gd name="connsiteY3" fmla="*/ 1102401 h 1102486"/>
              <a:gd name="connsiteX4" fmla="*/ 4418 w 2371330"/>
              <a:gd name="connsiteY4" fmla="*/ 503311 h 1102486"/>
              <a:gd name="connsiteX5" fmla="*/ 771672 w 2371330"/>
              <a:gd name="connsiteY5" fmla="*/ 19835 h 1102486"/>
              <a:gd name="connsiteX0" fmla="*/ 771672 w 2440055"/>
              <a:gd name="connsiteY0" fmla="*/ 23506 h 1106157"/>
              <a:gd name="connsiteX1" fmla="*/ 2190569 w 2440055"/>
              <a:gd name="connsiteY1" fmla="*/ 149630 h 1106157"/>
              <a:gd name="connsiteX2" fmla="*/ 2337714 w 2440055"/>
              <a:gd name="connsiteY2" fmla="*/ 790762 h 1106157"/>
              <a:gd name="connsiteX3" fmla="*/ 1097493 w 2440055"/>
              <a:gd name="connsiteY3" fmla="*/ 1106072 h 1106157"/>
              <a:gd name="connsiteX4" fmla="*/ 4418 w 2440055"/>
              <a:gd name="connsiteY4" fmla="*/ 506982 h 1106157"/>
              <a:gd name="connsiteX5" fmla="*/ 771672 w 2440055"/>
              <a:gd name="connsiteY5" fmla="*/ 23506 h 1106157"/>
              <a:gd name="connsiteX0" fmla="*/ 782486 w 2426409"/>
              <a:gd name="connsiteY0" fmla="*/ 23506 h 1274301"/>
              <a:gd name="connsiteX1" fmla="*/ 2201383 w 2426409"/>
              <a:gd name="connsiteY1" fmla="*/ 149630 h 1274301"/>
              <a:gd name="connsiteX2" fmla="*/ 2348528 w 2426409"/>
              <a:gd name="connsiteY2" fmla="*/ 790762 h 1274301"/>
              <a:gd name="connsiteX3" fmla="*/ 1444638 w 2426409"/>
              <a:gd name="connsiteY3" fmla="*/ 1274237 h 1274301"/>
              <a:gd name="connsiteX4" fmla="*/ 15232 w 2426409"/>
              <a:gd name="connsiteY4" fmla="*/ 506982 h 1274301"/>
              <a:gd name="connsiteX5" fmla="*/ 782486 w 2426409"/>
              <a:gd name="connsiteY5" fmla="*/ 23506 h 1274301"/>
              <a:gd name="connsiteX0" fmla="*/ 1030815 w 2674738"/>
              <a:gd name="connsiteY0" fmla="*/ 23506 h 1274301"/>
              <a:gd name="connsiteX1" fmla="*/ 2449712 w 2674738"/>
              <a:gd name="connsiteY1" fmla="*/ 149630 h 1274301"/>
              <a:gd name="connsiteX2" fmla="*/ 2596857 w 2674738"/>
              <a:gd name="connsiteY2" fmla="*/ 790762 h 1274301"/>
              <a:gd name="connsiteX3" fmla="*/ 1692967 w 2674738"/>
              <a:gd name="connsiteY3" fmla="*/ 1274237 h 1274301"/>
              <a:gd name="connsiteX4" fmla="*/ 11313 w 2674738"/>
              <a:gd name="connsiteY4" fmla="*/ 506982 h 1274301"/>
              <a:gd name="connsiteX5" fmla="*/ 1030815 w 2674738"/>
              <a:gd name="connsiteY5" fmla="*/ 23506 h 1274301"/>
              <a:gd name="connsiteX0" fmla="*/ 794714 w 2703461"/>
              <a:gd name="connsiteY0" fmla="*/ 27079 h 1256854"/>
              <a:gd name="connsiteX1" fmla="*/ 2465860 w 2703461"/>
              <a:gd name="connsiteY1" fmla="*/ 132183 h 1256854"/>
              <a:gd name="connsiteX2" fmla="*/ 2613005 w 2703461"/>
              <a:gd name="connsiteY2" fmla="*/ 773315 h 1256854"/>
              <a:gd name="connsiteX3" fmla="*/ 1709115 w 2703461"/>
              <a:gd name="connsiteY3" fmla="*/ 1256790 h 1256854"/>
              <a:gd name="connsiteX4" fmla="*/ 27461 w 2703461"/>
              <a:gd name="connsiteY4" fmla="*/ 489535 h 1256854"/>
              <a:gd name="connsiteX5" fmla="*/ 794714 w 2703461"/>
              <a:gd name="connsiteY5" fmla="*/ 27079 h 1256854"/>
              <a:gd name="connsiteX0" fmla="*/ 794714 w 2703461"/>
              <a:gd name="connsiteY0" fmla="*/ 27079 h 1258034"/>
              <a:gd name="connsiteX1" fmla="*/ 2465860 w 2703461"/>
              <a:gd name="connsiteY1" fmla="*/ 132183 h 1258034"/>
              <a:gd name="connsiteX2" fmla="*/ 2613005 w 2703461"/>
              <a:gd name="connsiteY2" fmla="*/ 773315 h 1258034"/>
              <a:gd name="connsiteX3" fmla="*/ 1709115 w 2703461"/>
              <a:gd name="connsiteY3" fmla="*/ 1256790 h 1258034"/>
              <a:gd name="connsiteX4" fmla="*/ 647571 w 2703461"/>
              <a:gd name="connsiteY4" fmla="*/ 899437 h 1258034"/>
              <a:gd name="connsiteX5" fmla="*/ 27461 w 2703461"/>
              <a:gd name="connsiteY5" fmla="*/ 489535 h 1258034"/>
              <a:gd name="connsiteX6" fmla="*/ 794714 w 2703461"/>
              <a:gd name="connsiteY6" fmla="*/ 27079 h 1258034"/>
              <a:gd name="connsiteX0" fmla="*/ 768429 w 2677176"/>
              <a:gd name="connsiteY0" fmla="*/ 27079 h 1258708"/>
              <a:gd name="connsiteX1" fmla="*/ 2439575 w 2677176"/>
              <a:gd name="connsiteY1" fmla="*/ 132183 h 1258708"/>
              <a:gd name="connsiteX2" fmla="*/ 2586720 w 2677176"/>
              <a:gd name="connsiteY2" fmla="*/ 773315 h 1258708"/>
              <a:gd name="connsiteX3" fmla="*/ 1682830 w 2677176"/>
              <a:gd name="connsiteY3" fmla="*/ 1256790 h 1258708"/>
              <a:gd name="connsiteX4" fmla="*/ 621286 w 2677176"/>
              <a:gd name="connsiteY4" fmla="*/ 994030 h 1258708"/>
              <a:gd name="connsiteX5" fmla="*/ 1176 w 2677176"/>
              <a:gd name="connsiteY5" fmla="*/ 489535 h 1258708"/>
              <a:gd name="connsiteX6" fmla="*/ 768429 w 2677176"/>
              <a:gd name="connsiteY6" fmla="*/ 27079 h 1258708"/>
              <a:gd name="connsiteX0" fmla="*/ 599135 w 2685144"/>
              <a:gd name="connsiteY0" fmla="*/ 27079 h 1258708"/>
              <a:gd name="connsiteX1" fmla="*/ 2438446 w 2685144"/>
              <a:gd name="connsiteY1" fmla="*/ 132183 h 1258708"/>
              <a:gd name="connsiteX2" fmla="*/ 2585591 w 2685144"/>
              <a:gd name="connsiteY2" fmla="*/ 773315 h 1258708"/>
              <a:gd name="connsiteX3" fmla="*/ 1681701 w 2685144"/>
              <a:gd name="connsiteY3" fmla="*/ 1256790 h 1258708"/>
              <a:gd name="connsiteX4" fmla="*/ 620157 w 2685144"/>
              <a:gd name="connsiteY4" fmla="*/ 994030 h 1258708"/>
              <a:gd name="connsiteX5" fmla="*/ 47 w 2685144"/>
              <a:gd name="connsiteY5" fmla="*/ 489535 h 1258708"/>
              <a:gd name="connsiteX6" fmla="*/ 599135 w 2685144"/>
              <a:gd name="connsiteY6" fmla="*/ 27079 h 1258708"/>
              <a:gd name="connsiteX0" fmla="*/ 599136 w 2713039"/>
              <a:gd name="connsiteY0" fmla="*/ 38010 h 1269639"/>
              <a:gd name="connsiteX1" fmla="*/ 2490998 w 2713039"/>
              <a:gd name="connsiteY1" fmla="*/ 111583 h 1269639"/>
              <a:gd name="connsiteX2" fmla="*/ 2585592 w 2713039"/>
              <a:gd name="connsiteY2" fmla="*/ 784246 h 1269639"/>
              <a:gd name="connsiteX3" fmla="*/ 1681702 w 2713039"/>
              <a:gd name="connsiteY3" fmla="*/ 1267721 h 1269639"/>
              <a:gd name="connsiteX4" fmla="*/ 620158 w 2713039"/>
              <a:gd name="connsiteY4" fmla="*/ 1004961 h 1269639"/>
              <a:gd name="connsiteX5" fmla="*/ 48 w 2713039"/>
              <a:gd name="connsiteY5" fmla="*/ 500466 h 1269639"/>
              <a:gd name="connsiteX6" fmla="*/ 599136 w 2713039"/>
              <a:gd name="connsiteY6" fmla="*/ 38010 h 1269639"/>
              <a:gd name="connsiteX0" fmla="*/ 599136 w 2737668"/>
              <a:gd name="connsiteY0" fmla="*/ 38968 h 1270597"/>
              <a:gd name="connsiteX1" fmla="*/ 2490998 w 2737668"/>
              <a:gd name="connsiteY1" fmla="*/ 112541 h 1270597"/>
              <a:gd name="connsiteX2" fmla="*/ 2627633 w 2737668"/>
              <a:gd name="connsiteY2" fmla="*/ 806225 h 1270597"/>
              <a:gd name="connsiteX3" fmla="*/ 1681702 w 2737668"/>
              <a:gd name="connsiteY3" fmla="*/ 1268679 h 1270597"/>
              <a:gd name="connsiteX4" fmla="*/ 620158 w 2737668"/>
              <a:gd name="connsiteY4" fmla="*/ 1005919 h 1270597"/>
              <a:gd name="connsiteX5" fmla="*/ 48 w 2737668"/>
              <a:gd name="connsiteY5" fmla="*/ 501424 h 1270597"/>
              <a:gd name="connsiteX6" fmla="*/ 599136 w 2737668"/>
              <a:gd name="connsiteY6" fmla="*/ 38968 h 1270597"/>
              <a:gd name="connsiteX0" fmla="*/ 599508 w 2738040"/>
              <a:gd name="connsiteY0" fmla="*/ 38968 h 1270154"/>
              <a:gd name="connsiteX1" fmla="*/ 2491370 w 2738040"/>
              <a:gd name="connsiteY1" fmla="*/ 112541 h 1270154"/>
              <a:gd name="connsiteX2" fmla="*/ 2628005 w 2738040"/>
              <a:gd name="connsiteY2" fmla="*/ 806225 h 1270154"/>
              <a:gd name="connsiteX3" fmla="*/ 1682074 w 2738040"/>
              <a:gd name="connsiteY3" fmla="*/ 1268679 h 1270154"/>
              <a:gd name="connsiteX4" fmla="*/ 525937 w 2738040"/>
              <a:gd name="connsiteY4" fmla="*/ 953368 h 1270154"/>
              <a:gd name="connsiteX5" fmla="*/ 420 w 2738040"/>
              <a:gd name="connsiteY5" fmla="*/ 501424 h 1270154"/>
              <a:gd name="connsiteX6" fmla="*/ 599508 w 2738040"/>
              <a:gd name="connsiteY6" fmla="*/ 38968 h 1270154"/>
              <a:gd name="connsiteX0" fmla="*/ 599494 w 2738026"/>
              <a:gd name="connsiteY0" fmla="*/ 38968 h 1270154"/>
              <a:gd name="connsiteX1" fmla="*/ 2491356 w 2738026"/>
              <a:gd name="connsiteY1" fmla="*/ 112541 h 1270154"/>
              <a:gd name="connsiteX2" fmla="*/ 2627991 w 2738026"/>
              <a:gd name="connsiteY2" fmla="*/ 806225 h 1270154"/>
              <a:gd name="connsiteX3" fmla="*/ 1682060 w 2738026"/>
              <a:gd name="connsiteY3" fmla="*/ 1268679 h 1270154"/>
              <a:gd name="connsiteX4" fmla="*/ 525923 w 2738026"/>
              <a:gd name="connsiteY4" fmla="*/ 953368 h 1270154"/>
              <a:gd name="connsiteX5" fmla="*/ 406 w 2738026"/>
              <a:gd name="connsiteY5" fmla="*/ 501424 h 1270154"/>
              <a:gd name="connsiteX6" fmla="*/ 599494 w 2738026"/>
              <a:gd name="connsiteY6" fmla="*/ 38968 h 1270154"/>
              <a:gd name="connsiteX0" fmla="*/ 603723 w 2742255"/>
              <a:gd name="connsiteY0" fmla="*/ 38968 h 1270154"/>
              <a:gd name="connsiteX1" fmla="*/ 2495585 w 2742255"/>
              <a:gd name="connsiteY1" fmla="*/ 112541 h 1270154"/>
              <a:gd name="connsiteX2" fmla="*/ 2632220 w 2742255"/>
              <a:gd name="connsiteY2" fmla="*/ 806225 h 1270154"/>
              <a:gd name="connsiteX3" fmla="*/ 1686289 w 2742255"/>
              <a:gd name="connsiteY3" fmla="*/ 1268679 h 1270154"/>
              <a:gd name="connsiteX4" fmla="*/ 530152 w 2742255"/>
              <a:gd name="connsiteY4" fmla="*/ 953368 h 1270154"/>
              <a:gd name="connsiteX5" fmla="*/ 4635 w 2742255"/>
              <a:gd name="connsiteY5" fmla="*/ 501424 h 1270154"/>
              <a:gd name="connsiteX6" fmla="*/ 603723 w 2742255"/>
              <a:gd name="connsiteY6" fmla="*/ 38968 h 1270154"/>
              <a:gd name="connsiteX0" fmla="*/ 599954 w 2738486"/>
              <a:gd name="connsiteY0" fmla="*/ 38968 h 1272303"/>
              <a:gd name="connsiteX1" fmla="*/ 2491816 w 2738486"/>
              <a:gd name="connsiteY1" fmla="*/ 112541 h 1272303"/>
              <a:gd name="connsiteX2" fmla="*/ 2628451 w 2738486"/>
              <a:gd name="connsiteY2" fmla="*/ 806225 h 1272303"/>
              <a:gd name="connsiteX3" fmla="*/ 1682520 w 2738486"/>
              <a:gd name="connsiteY3" fmla="*/ 1268679 h 1272303"/>
              <a:gd name="connsiteX4" fmla="*/ 694548 w 2738486"/>
              <a:gd name="connsiteY4" fmla="*/ 1090003 h 1272303"/>
              <a:gd name="connsiteX5" fmla="*/ 866 w 2738486"/>
              <a:gd name="connsiteY5" fmla="*/ 501424 h 1272303"/>
              <a:gd name="connsiteX6" fmla="*/ 599954 w 2738486"/>
              <a:gd name="connsiteY6" fmla="*/ 38968 h 127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8486" h="1272303">
                <a:moveTo>
                  <a:pt x="599954" y="38968"/>
                </a:moveTo>
                <a:cubicBezTo>
                  <a:pt x="1015112" y="-25846"/>
                  <a:pt x="2153733" y="-15335"/>
                  <a:pt x="2491816" y="112541"/>
                </a:cubicBezTo>
                <a:cubicBezTo>
                  <a:pt x="2829899" y="240417"/>
                  <a:pt x="2763334" y="613535"/>
                  <a:pt x="2628451" y="806225"/>
                </a:cubicBezTo>
                <a:cubicBezTo>
                  <a:pt x="2493568" y="998915"/>
                  <a:pt x="2010092" y="1247659"/>
                  <a:pt x="1682520" y="1268679"/>
                </a:cubicBezTo>
                <a:cubicBezTo>
                  <a:pt x="1354948" y="1289699"/>
                  <a:pt x="974824" y="1217879"/>
                  <a:pt x="694548" y="1090003"/>
                </a:cubicBezTo>
                <a:cubicBezTo>
                  <a:pt x="424783" y="941106"/>
                  <a:pt x="16632" y="676596"/>
                  <a:pt x="866" y="501424"/>
                </a:cubicBezTo>
                <a:cubicBezTo>
                  <a:pt x="-14900" y="326252"/>
                  <a:pt x="184796" y="103782"/>
                  <a:pt x="599954" y="38968"/>
                </a:cubicBezTo>
                <a:close/>
              </a:path>
            </a:pathLst>
          </a:custGeom>
          <a:gradFill flip="none" rotWithShape="1">
            <a:gsLst>
              <a:gs pos="65000">
                <a:schemeClr val="bg2">
                  <a:lumMod val="50000"/>
                </a:schemeClr>
              </a:gs>
              <a:gs pos="85000">
                <a:schemeClr val="bg1"/>
              </a:gs>
              <a:gs pos="3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10227" y="2795752"/>
            <a:ext cx="935421" cy="475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9877012">
            <a:off x="1933283" y="261108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Repression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68954" y="3747437"/>
            <a:ext cx="965406" cy="458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55532">
            <a:off x="1940432" y="3792128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25444" y="309102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High affinity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25444" y="4350352"/>
            <a:ext cx="127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affinity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399150" y="4535018"/>
            <a:ext cx="935421" cy="475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95234" y="3607601"/>
            <a:ext cx="965406" cy="458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877012">
            <a:off x="5327565" y="4803397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Repression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55532">
            <a:off x="5287464" y="3569603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6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81395" y="3204365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25164" y="2917765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10206" y="2940696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01105" y="3211250"/>
            <a:ext cx="1929025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60459" y="3161426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2936929" y="3161426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998781" y="3123594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759674" y="3123594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06426" y="2935186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8" name="Arc 57"/>
          <p:cNvSpPr/>
          <p:nvPr/>
        </p:nvSpPr>
        <p:spPr>
          <a:xfrm>
            <a:off x="4149418" y="2478336"/>
            <a:ext cx="1355250" cy="602321"/>
          </a:xfrm>
          <a:prstGeom prst="arc">
            <a:avLst>
              <a:gd name="adj1" fmla="val 10794464"/>
              <a:gd name="adj2" fmla="val 0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082895" y="2935186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784247" y="2628724"/>
            <a:ext cx="923531" cy="3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798370" y="274007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798370" y="2740079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Off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3220925" y="2100289"/>
            <a:ext cx="1772246" cy="648408"/>
            <a:chOff x="3573230" y="3124668"/>
            <a:chExt cx="1772246" cy="648408"/>
          </a:xfrm>
        </p:grpSpPr>
        <p:sp>
          <p:nvSpPr>
            <p:cNvPr id="71" name="Arc 70"/>
            <p:cNvSpPr/>
            <p:nvPr/>
          </p:nvSpPr>
          <p:spPr>
            <a:xfrm>
              <a:off x="3573230" y="3124668"/>
              <a:ext cx="1639249" cy="648408"/>
            </a:xfrm>
            <a:prstGeom prst="arc">
              <a:avLst>
                <a:gd name="adj1" fmla="val 10794464"/>
                <a:gd name="adj2" fmla="val 21473582"/>
              </a:avLst>
            </a:prstGeom>
            <a:ln w="25400" cap="sq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076205" y="3427597"/>
              <a:ext cx="26927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/>
          <p:cNvCxnSpPr/>
          <p:nvPr/>
        </p:nvCxnSpPr>
        <p:spPr>
          <a:xfrm>
            <a:off x="628650" y="5902886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572419" y="5616286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557461" y="5639217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48360" y="5909771"/>
            <a:ext cx="1929025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907714" y="5859947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flipV="1">
            <a:off x="984184" y="5859947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3046036" y="5822115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806929" y="5822115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2053681" y="5633707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Arc 90"/>
          <p:cNvSpPr/>
          <p:nvPr/>
        </p:nvSpPr>
        <p:spPr>
          <a:xfrm>
            <a:off x="2196673" y="5176857"/>
            <a:ext cx="1355250" cy="602321"/>
          </a:xfrm>
          <a:prstGeom prst="arc">
            <a:avLst>
              <a:gd name="adj1" fmla="val 10794464"/>
              <a:gd name="adj2" fmla="val 0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130150" y="5633707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831502" y="5327245"/>
            <a:ext cx="923531" cy="3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845625" y="54386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845625" y="5438600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Off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68180" y="4798810"/>
            <a:ext cx="1772246" cy="648408"/>
            <a:chOff x="3573230" y="3124668"/>
            <a:chExt cx="1772246" cy="648408"/>
          </a:xfrm>
        </p:grpSpPr>
        <p:sp>
          <p:nvSpPr>
            <p:cNvPr id="97" name="Arc 96"/>
            <p:cNvSpPr/>
            <p:nvPr/>
          </p:nvSpPr>
          <p:spPr>
            <a:xfrm>
              <a:off x="3573230" y="3124668"/>
              <a:ext cx="1639249" cy="648408"/>
            </a:xfrm>
            <a:prstGeom prst="arc">
              <a:avLst>
                <a:gd name="adj1" fmla="val 10794464"/>
                <a:gd name="adj2" fmla="val 21473582"/>
              </a:avLst>
            </a:prstGeom>
            <a:ln w="25400" cap="sq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5076205" y="3427597"/>
              <a:ext cx="26927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5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8" grpId="0" animBg="1"/>
      <p:bldP spid="66" grpId="0" animBg="1"/>
      <p:bldP spid="69" grpId="0" animBg="1"/>
      <p:bldP spid="70" grpId="0"/>
      <p:bldP spid="70" grpId="1"/>
      <p:bldP spid="76" grpId="0"/>
      <p:bldP spid="76" grpId="1"/>
      <p:bldP spid="76" grpId="2"/>
      <p:bldP spid="90" grpId="0" animBg="1"/>
      <p:bldP spid="91" grpId="0" animBg="1"/>
      <p:bldP spid="92" grpId="0" animBg="1"/>
      <p:bldP spid="93" grpId="0" animBg="1"/>
      <p:bldP spid="94" grpId="0"/>
      <p:bldP spid="94" grpId="1"/>
      <p:bldP spid="95" grpId="0"/>
      <p:bldP spid="95" grpId="1"/>
      <p:bldP spid="95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Gro spreading is rare, how does it participate in long-range repression?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78" y="1786466"/>
            <a:ext cx="6152444" cy="307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 </a:t>
            </a:r>
            <a:r>
              <a:rPr lang="en-US" dirty="0" err="1" smtClean="0"/>
              <a:t>colocalizes</a:t>
            </a:r>
            <a:r>
              <a:rPr lang="en-US" dirty="0" smtClean="0"/>
              <a:t> with multiple developmental factors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49787"/>
          <a:stretch/>
        </p:blipFill>
        <p:spPr>
          <a:xfrm>
            <a:off x="4404360" y="2582387"/>
            <a:ext cx="3139440" cy="31394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11761" b="49726"/>
          <a:stretch/>
        </p:blipFill>
        <p:spPr>
          <a:xfrm>
            <a:off x="914400" y="2582387"/>
            <a:ext cx="3139440" cy="24079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88185" b="1"/>
          <a:stretch/>
        </p:blipFill>
        <p:spPr>
          <a:xfrm>
            <a:off x="914400" y="4983163"/>
            <a:ext cx="3139440" cy="7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2373"/>
            <a:ext cx="7886700" cy="1325563"/>
          </a:xfrm>
        </p:spPr>
        <p:txBody>
          <a:bodyPr/>
          <a:lstStyle/>
          <a:p>
            <a:r>
              <a:rPr lang="en-US" dirty="0" smtClean="0"/>
              <a:t>Gro binding sites overlap many additional TFs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2" t="26087" b="1449"/>
          <a:stretch/>
        </p:blipFill>
        <p:spPr>
          <a:xfrm>
            <a:off x="2303396" y="1359975"/>
            <a:ext cx="5078895" cy="4969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0925" y="5971900"/>
            <a:ext cx="2857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</a:t>
            </a:r>
            <a:r>
              <a:rPr lang="en-US" sz="1400" dirty="0" smtClean="0"/>
              <a:t> binding sites, 1.5 – 4 </a:t>
            </a:r>
            <a:r>
              <a:rPr lang="en-US" sz="1400" dirty="0" err="1" smtClean="0"/>
              <a:t>hr</a:t>
            </a:r>
            <a:r>
              <a:rPr lang="en-US" sz="1400" dirty="0" smtClean="0"/>
              <a:t> embryos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304637" y="6466262"/>
            <a:ext cx="208722" cy="218661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3359" y="6379404"/>
            <a:ext cx="181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 occupancy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 is frequently recruited to areas of high TF density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5"/>
          <a:stretch/>
        </p:blipFill>
        <p:spPr>
          <a:xfrm>
            <a:off x="159487" y="2392325"/>
            <a:ext cx="4866761" cy="32748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51" y="1446027"/>
            <a:ext cx="3323299" cy="42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7669" y="1980358"/>
            <a:ext cx="4703736" cy="4703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2905" y="2983255"/>
            <a:ext cx="1069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1.5 – 4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4774" y="2331698"/>
            <a:ext cx="1069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 – 6.5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024" y="2990699"/>
            <a:ext cx="1069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6.5 – 9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4888" y="6133767"/>
            <a:ext cx="633663" cy="192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4202705" y="5801776"/>
            <a:ext cx="633663" cy="331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5993795" y="4319359"/>
            <a:ext cx="734756" cy="331991"/>
          </a:xfrm>
          <a:prstGeom prst="rect">
            <a:avLst/>
          </a:prstGeom>
          <a:solidFill>
            <a:srgbClr val="89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2311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 rot="10800000" flipV="1">
            <a:off x="5103565" y="3981825"/>
            <a:ext cx="734756" cy="331991"/>
          </a:xfrm>
          <a:prstGeom prst="rect">
            <a:avLst/>
          </a:prstGeom>
          <a:solidFill>
            <a:srgbClr val="47A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1409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 rot="10800000" flipV="1">
            <a:off x="4172464" y="4313815"/>
            <a:ext cx="734756" cy="331991"/>
          </a:xfrm>
          <a:prstGeom prst="rect">
            <a:avLst/>
          </a:prstGeom>
          <a:solidFill>
            <a:srgbClr val="638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717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4429778" y="2631318"/>
            <a:ext cx="734756" cy="331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3151999" y="3981825"/>
            <a:ext cx="734756" cy="331991"/>
          </a:xfrm>
          <a:prstGeom prst="rect">
            <a:avLst/>
          </a:prstGeom>
          <a:solidFill>
            <a:srgbClr val="81A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64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2305019" y="4313816"/>
            <a:ext cx="734756" cy="331991"/>
          </a:xfrm>
          <a:prstGeom prst="rect">
            <a:avLst/>
          </a:prstGeom>
          <a:solidFill>
            <a:srgbClr val="FF8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782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 flipV="1">
            <a:off x="2357992" y="5994282"/>
            <a:ext cx="633663" cy="331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0800000" flipV="1">
            <a:off x="4292776" y="2828335"/>
            <a:ext cx="494130" cy="295717"/>
          </a:xfrm>
          <a:prstGeom prst="rect">
            <a:avLst/>
          </a:prstGeom>
          <a:solidFill>
            <a:srgbClr val="82E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609517" y="2471874"/>
            <a:ext cx="656140" cy="356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4152158" y="2828335"/>
            <a:ext cx="734756" cy="331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3056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326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09520" y="415734"/>
            <a:ext cx="3898760" cy="3947449"/>
            <a:chOff x="2924070" y="1187259"/>
            <a:chExt cx="3898760" cy="39474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54" t="20447" r="21586" b="23352"/>
            <a:stretch/>
          </p:blipFill>
          <p:spPr>
            <a:xfrm>
              <a:off x="2924070" y="1537398"/>
              <a:ext cx="3466682" cy="359731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6159639" y="2150347"/>
              <a:ext cx="663191" cy="1517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99" t="20447" r="21586" b="72064"/>
            <a:stretch/>
          </p:blipFill>
          <p:spPr>
            <a:xfrm rot="4148019" flipH="1">
              <a:off x="5096737" y="1767354"/>
              <a:ext cx="1639557" cy="479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70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 binding is enriched within 5’ segments of genes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953" y="2229906"/>
            <a:ext cx="3502658" cy="1748118"/>
            <a:chOff x="402561" y="5446058"/>
            <a:chExt cx="3502658" cy="17481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956" r="42075" b="30488"/>
            <a:stretch/>
          </p:blipFill>
          <p:spPr>
            <a:xfrm>
              <a:off x="416008" y="5446058"/>
              <a:ext cx="3489211" cy="174811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02561" y="5739098"/>
              <a:ext cx="277710" cy="645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3" t="31956" b="30488"/>
          <a:stretch/>
        </p:blipFill>
        <p:spPr>
          <a:xfrm>
            <a:off x="1495228" y="3978024"/>
            <a:ext cx="2541195" cy="1748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439" y="2078808"/>
            <a:ext cx="3375346" cy="43680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31639" y="1645131"/>
            <a:ext cx="2820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Fraction of Gro binding sites</a:t>
            </a:r>
          </a:p>
          <a:p>
            <a:pPr algn="ctr"/>
            <a:r>
              <a:rPr lang="en-US" sz="1400" dirty="0" smtClean="0"/>
              <a:t>Feature length normalized</a:t>
            </a:r>
          </a:p>
        </p:txBody>
      </p:sp>
    </p:spTree>
    <p:extLst>
      <p:ext uri="{BB962C8B-B14F-4D97-AF65-F5344CB8AC3E}">
        <p14:creationId xmlns:p14="http://schemas.microsoft.com/office/powerpoint/2010/main" val="7534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sites are enriched for motifs of Gro-interacting factors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0"/>
          <a:stretch/>
        </p:blipFill>
        <p:spPr>
          <a:xfrm>
            <a:off x="1329722" y="1747800"/>
            <a:ext cx="5188644" cy="4577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3" t="41192" b="43729"/>
          <a:stretch/>
        </p:blipFill>
        <p:spPr>
          <a:xfrm>
            <a:off x="6518366" y="3388140"/>
            <a:ext cx="1836001" cy="9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1617</TotalTime>
  <Words>210</Words>
  <Application>Microsoft Macintosh PowerPoint</Application>
  <PresentationFormat>On-screen Show (4:3)</PresentationFormat>
  <Paragraphs>91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Helvetica Neue</vt:lpstr>
      <vt:lpstr>Arial</vt:lpstr>
      <vt:lpstr>Office Theme</vt:lpstr>
      <vt:lpstr>PowerPoint Presentation</vt:lpstr>
      <vt:lpstr>PowerPoint Presentation</vt:lpstr>
      <vt:lpstr>Gro colocalizes with multiple developmental factors</vt:lpstr>
      <vt:lpstr>Gro binding sites overlap many additional TFs</vt:lpstr>
      <vt:lpstr>Gro is frequently recruited to areas of high TF density</vt:lpstr>
      <vt:lpstr>PowerPoint Presentation</vt:lpstr>
      <vt:lpstr>PowerPoint Presentation</vt:lpstr>
      <vt:lpstr>Gro binding is enriched within 5’ segments of genes</vt:lpstr>
      <vt:lpstr>Binding sites are enriched for motifs of Gro-interacting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Spreading or crosslinking as models of repression</vt:lpstr>
      <vt:lpstr>PowerPoint Presentation</vt:lpstr>
      <vt:lpstr>PowerPoint Presentation</vt:lpstr>
      <vt:lpstr>If Gro spreading is rare, how does it participate in long-range repression?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24</cp:revision>
  <dcterms:created xsi:type="dcterms:W3CDTF">2015-11-20T02:19:47Z</dcterms:created>
  <dcterms:modified xsi:type="dcterms:W3CDTF">2015-11-23T04:27:07Z</dcterms:modified>
</cp:coreProperties>
</file>