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20" d="100"/>
          <a:sy n="120" d="100"/>
        </p:scale>
        <p:origin x="2256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706135" y="450388"/>
            <a:ext cx="3066586" cy="164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01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8" y="3182916"/>
            <a:ext cx="7714343" cy="596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87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1670974" y="373612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962314" y="373611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7"/>
          <a:stretch/>
        </p:blipFill>
        <p:spPr>
          <a:xfrm>
            <a:off x="635432" y="4695488"/>
            <a:ext cx="5351498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2567" y="60754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83268" y="69626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627" y="67165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9416" y="47956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9921" y="530420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16" y="373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732" y="43692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1" t="42616" b="44251"/>
          <a:stretch/>
        </p:blipFill>
        <p:spPr>
          <a:xfrm>
            <a:off x="4400349" y="4864241"/>
            <a:ext cx="1510046" cy="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92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24</cp:revision>
  <cp:lastPrinted>2015-11-16T07:44:47Z</cp:lastPrinted>
  <dcterms:created xsi:type="dcterms:W3CDTF">2015-09-15T21:47:47Z</dcterms:created>
  <dcterms:modified xsi:type="dcterms:W3CDTF">2015-11-17T04:46:01Z</dcterms:modified>
</cp:coreProperties>
</file>