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6" r:id="rId3"/>
    <p:sldId id="257" r:id="rId4"/>
    <p:sldId id="259" r:id="rId5"/>
    <p:sldId id="260" r:id="rId6"/>
    <p:sldId id="261" r:id="rId7"/>
  </p:sldIdLst>
  <p:sldSz cx="6858000" cy="9144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75"/>
    <p:restoredTop sz="96291"/>
  </p:normalViewPr>
  <p:slideViewPr>
    <p:cSldViewPr snapToGrid="0" snapToObjects="1">
      <p:cViewPr>
        <p:scale>
          <a:sx n="120" d="100"/>
          <a:sy n="120" d="100"/>
        </p:scale>
        <p:origin x="1240" y="-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7250" y="1496484"/>
            <a:ext cx="5143500" cy="318346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6BED5-9C33-ED42-9E88-68F126CB796E}" type="datetimeFigureOut">
              <a:rPr lang="en-US" smtClean="0"/>
              <a:t>11/8/15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83CA-CD44-CF4F-A6C8-644251063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706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6BED5-9C33-ED42-9E88-68F126CB796E}" type="datetimeFigureOut">
              <a:rPr lang="en-US" smtClean="0"/>
              <a:t>11/8/15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83CA-CD44-CF4F-A6C8-644251063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48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761060" y="649818"/>
            <a:ext cx="831354" cy="1033144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5212" y="649818"/>
            <a:ext cx="2410122" cy="1033144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6BED5-9C33-ED42-9E88-68F126CB796E}" type="datetimeFigureOut">
              <a:rPr lang="en-US" smtClean="0"/>
              <a:t>11/8/15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83CA-CD44-CF4F-A6C8-644251063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991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6BED5-9C33-ED42-9E88-68F126CB796E}" type="datetimeFigureOut">
              <a:rPr lang="en-US" smtClean="0"/>
              <a:t>11/8/15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83CA-CD44-CF4F-A6C8-644251063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99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2"/>
            <a:ext cx="5915025" cy="380364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5"/>
            <a:ext cx="5915025" cy="200024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6BED5-9C33-ED42-9E88-68F126CB796E}" type="datetimeFigureOut">
              <a:rPr lang="en-US" smtClean="0"/>
              <a:t>11/8/15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83CA-CD44-CF4F-A6C8-644251063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64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5212" y="3244851"/>
            <a:ext cx="1620738" cy="77364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71675" y="3244851"/>
            <a:ext cx="1620739" cy="77364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6BED5-9C33-ED42-9E88-68F126CB796E}" type="datetimeFigureOut">
              <a:rPr lang="en-US" smtClean="0"/>
              <a:t>11/8/15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83CA-CD44-CF4F-A6C8-644251063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17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4"/>
            <a:ext cx="5915025" cy="17674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6BED5-9C33-ED42-9E88-68F126CB796E}" type="datetimeFigureOut">
              <a:rPr lang="en-US" smtClean="0"/>
              <a:t>11/8/15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83CA-CD44-CF4F-A6C8-644251063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381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6BED5-9C33-ED42-9E88-68F126CB796E}" type="datetimeFigureOut">
              <a:rPr lang="en-US" smtClean="0"/>
              <a:t>11/8/15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83CA-CD44-CF4F-A6C8-644251063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430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6BED5-9C33-ED42-9E88-68F126CB796E}" type="datetimeFigureOut">
              <a:rPr lang="en-US" smtClean="0"/>
              <a:t>11/8/15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83CA-CD44-CF4F-A6C8-644251063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244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3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7"/>
            <a:ext cx="3471863" cy="64981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3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6BED5-9C33-ED42-9E88-68F126CB796E}" type="datetimeFigureOut">
              <a:rPr lang="en-US" smtClean="0"/>
              <a:t>11/8/15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83CA-CD44-CF4F-A6C8-644251063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73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3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15543" y="1316567"/>
            <a:ext cx="3471863" cy="6498167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3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6BED5-9C33-ED42-9E88-68F126CB796E}" type="datetimeFigureOut">
              <a:rPr lang="en-US" smtClean="0"/>
              <a:t>11/8/15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83CA-CD44-CF4F-A6C8-644251063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554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4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4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16BED5-9C33-ED42-9E88-68F126CB796E}" type="datetimeFigureOut">
              <a:rPr lang="en-US" smtClean="0"/>
              <a:t>11/8/15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4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4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0F83CA-CD44-CF4F-A6C8-644251063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93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4-03-19 at 12.50.2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6589" y="576775"/>
            <a:ext cx="2352397" cy="3377985"/>
          </a:xfrm>
          <a:prstGeom prst="rect">
            <a:avLst/>
          </a:prstGeom>
        </p:spPr>
      </p:pic>
      <p:pic>
        <p:nvPicPr>
          <p:cNvPr id="3" name="Picture 2" descr="Screen Shot 2014-03-19 at 6.30.49 P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57" b="12577"/>
          <a:stretch/>
        </p:blipFill>
        <p:spPr>
          <a:xfrm>
            <a:off x="2588217" y="3840480"/>
            <a:ext cx="2566644" cy="311051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588217" y="6950990"/>
            <a:ext cx="10567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α-tubulin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α-H3</a:t>
            </a:r>
            <a:endParaRPr lang="en-US" dirty="0">
              <a:solidFill>
                <a:srgbClr val="00B050"/>
              </a:solidFill>
            </a:endParaRP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72998" y="125536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A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301858" y="476314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7" name="Rectangle 6"/>
          <p:cNvSpPr/>
          <p:nvPr/>
        </p:nvSpPr>
        <p:spPr>
          <a:xfrm>
            <a:off x="2371241" y="1263111"/>
            <a:ext cx="224725" cy="2944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773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78100"/>
            <a:ext cx="6858000" cy="3967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68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02" t="8120" r="6327" b="63658"/>
          <a:stretch/>
        </p:blipFill>
        <p:spPr>
          <a:xfrm>
            <a:off x="13934" y="2247254"/>
            <a:ext cx="6845748" cy="1704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497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125" y="1860697"/>
            <a:ext cx="4784651" cy="478465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848446" y="3318911"/>
            <a:ext cx="835709" cy="103905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sz="14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4848446" y="3249967"/>
            <a:ext cx="140615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poly(A)+ RNA</a:t>
            </a:r>
          </a:p>
          <a:p>
            <a:r>
              <a:rPr lang="en-US" sz="1100" i="1" dirty="0" smtClean="0"/>
              <a:t>gro</a:t>
            </a:r>
            <a:r>
              <a:rPr lang="en-US" sz="1100" i="1" baseline="30000" dirty="0" smtClean="0"/>
              <a:t>MB36</a:t>
            </a:r>
          </a:p>
          <a:p>
            <a:r>
              <a:rPr lang="en-US" sz="1100" dirty="0" err="1" smtClean="0"/>
              <a:t>GroΔSP</a:t>
            </a:r>
            <a:endParaRPr lang="en-US" sz="1100" dirty="0" smtClean="0"/>
          </a:p>
          <a:p>
            <a:r>
              <a:rPr lang="en-US" sz="1100" dirty="0" smtClean="0"/>
              <a:t>Nascent RNA</a:t>
            </a:r>
          </a:p>
          <a:p>
            <a:r>
              <a:rPr lang="en-US" sz="1100" dirty="0" smtClean="0"/>
              <a:t>Gro overexpression 1</a:t>
            </a:r>
          </a:p>
          <a:p>
            <a:r>
              <a:rPr lang="en-US" sz="1100" dirty="0" smtClean="0"/>
              <a:t>Gro overexpression 2</a:t>
            </a:r>
          </a:p>
        </p:txBody>
      </p:sp>
    </p:spTree>
    <p:extLst>
      <p:ext uri="{BB962C8B-B14F-4D97-AF65-F5344CB8AC3E}">
        <p14:creationId xmlns:p14="http://schemas.microsoft.com/office/powerpoint/2010/main" val="614287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530" y="1026941"/>
            <a:ext cx="5173393" cy="517339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87792" y="5989712"/>
            <a:ext cx="4881489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</a:t>
            </a:r>
            <a:r>
              <a:rPr lang="en-US" dirty="0" smtClean="0"/>
              <a:t>oly(A)+ mRNA</a:t>
            </a:r>
          </a:p>
          <a:p>
            <a:pPr algn="ctr"/>
            <a:r>
              <a:rPr lang="en-US" dirty="0" smtClean="0"/>
              <a:t>Normalized Expression Level (FPKM)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 rot="16200000">
            <a:off x="-1549791" y="3171097"/>
            <a:ext cx="4881489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Nascent RNA</a:t>
            </a:r>
            <a:endParaRPr lang="en-US" dirty="0" smtClean="0"/>
          </a:p>
          <a:p>
            <a:pPr algn="ctr"/>
            <a:r>
              <a:rPr lang="en-US" dirty="0" smtClean="0"/>
              <a:t>Normalized Expression Level (FPKM)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87924" y="2639259"/>
            <a:ext cx="144897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Expression Ratio</a:t>
            </a:r>
          </a:p>
          <a:p>
            <a:pPr algn="ctr"/>
            <a:r>
              <a:rPr lang="en-US" sz="1200" dirty="0" smtClean="0"/>
              <a:t>( </a:t>
            </a:r>
            <a:r>
              <a:rPr lang="en-US" sz="1200" dirty="0" err="1" smtClean="0"/>
              <a:t>Nascent:poly</a:t>
            </a:r>
            <a:r>
              <a:rPr lang="en-US" sz="1200" dirty="0" smtClean="0"/>
              <a:t>(A)+ 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4643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57500"/>
            <a:ext cx="6858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196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478</TotalTime>
  <Words>40</Words>
  <Application>Microsoft Macintosh PowerPoint</Application>
  <PresentationFormat>Letter Paper (8.5x11 in)</PresentationFormat>
  <Paragraphs>16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Chambers</dc:creator>
  <cp:lastModifiedBy>Michael Chambers</cp:lastModifiedBy>
  <cp:revision>11</cp:revision>
  <cp:lastPrinted>2015-11-09T04:43:11Z</cp:lastPrinted>
  <dcterms:created xsi:type="dcterms:W3CDTF">2015-09-15T21:47:47Z</dcterms:created>
  <dcterms:modified xsi:type="dcterms:W3CDTF">2015-11-09T06:45:55Z</dcterms:modified>
</cp:coreProperties>
</file>