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6291"/>
  </p:normalViewPr>
  <p:slideViewPr>
    <p:cSldViewPr snapToGrid="0" snapToObjects="1">
      <p:cViewPr>
        <p:scale>
          <a:sx n="163" d="100"/>
          <a:sy n="163" d="100"/>
        </p:scale>
        <p:origin x="304" y="-2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4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3-19 at 12.50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89" y="576775"/>
            <a:ext cx="2352397" cy="3377985"/>
          </a:xfrm>
          <a:prstGeom prst="rect">
            <a:avLst/>
          </a:prstGeom>
        </p:spPr>
      </p:pic>
      <p:pic>
        <p:nvPicPr>
          <p:cNvPr id="3" name="Picture 2" descr="Screen Shot 2014-03-19 at 6.30.4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7" b="12577"/>
          <a:stretch/>
        </p:blipFill>
        <p:spPr>
          <a:xfrm>
            <a:off x="2588217" y="3840480"/>
            <a:ext cx="2566644" cy="3110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217" y="6950990"/>
            <a:ext cx="1056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α-tubulin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α-H3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2998" y="12553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1858" y="4763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371241" y="1263111"/>
            <a:ext cx="224725" cy="294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7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100"/>
            <a:ext cx="6858000" cy="396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" t="8120" r="6327" b="63658"/>
          <a:stretch/>
        </p:blipFill>
        <p:spPr>
          <a:xfrm>
            <a:off x="13934" y="2247254"/>
            <a:ext cx="6845748" cy="170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9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" y="1860697"/>
            <a:ext cx="4784651" cy="4784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8446" y="3318911"/>
            <a:ext cx="835709" cy="10390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48446" y="3249967"/>
            <a:ext cx="1406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poly(A)+ RNA</a:t>
            </a:r>
          </a:p>
          <a:p>
            <a:r>
              <a:rPr lang="en-US" sz="1100" i="1" dirty="0" smtClean="0"/>
              <a:t>gro</a:t>
            </a:r>
            <a:r>
              <a:rPr lang="en-US" sz="1100" i="1" baseline="30000" dirty="0" smtClean="0"/>
              <a:t>MB36</a:t>
            </a:r>
          </a:p>
          <a:p>
            <a:r>
              <a:rPr lang="en-US" sz="1100" dirty="0" err="1" smtClean="0"/>
              <a:t>GroΔSP</a:t>
            </a:r>
            <a:endParaRPr lang="en-US" sz="1100" dirty="0" smtClean="0"/>
          </a:p>
          <a:p>
            <a:r>
              <a:rPr lang="en-US" sz="1100" dirty="0" smtClean="0"/>
              <a:t>Nascent RNA</a:t>
            </a:r>
          </a:p>
          <a:p>
            <a:r>
              <a:rPr lang="en-US" sz="1100" dirty="0" smtClean="0"/>
              <a:t>Gro overexpression 1</a:t>
            </a:r>
          </a:p>
          <a:p>
            <a:r>
              <a:rPr lang="en-US" sz="1100" dirty="0" smtClean="0"/>
              <a:t>Gro overexpression 2</a:t>
            </a:r>
          </a:p>
        </p:txBody>
      </p:sp>
    </p:spTree>
    <p:extLst>
      <p:ext uri="{BB962C8B-B14F-4D97-AF65-F5344CB8AC3E}">
        <p14:creationId xmlns:p14="http://schemas.microsoft.com/office/powerpoint/2010/main" val="61428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0" y="1026941"/>
            <a:ext cx="5173393" cy="51733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7792" y="5989712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oly(A)+ mRNA</a:t>
            </a:r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549791" y="3171097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Nascent RNA</a:t>
            </a:r>
            <a:endParaRPr lang="en-US" dirty="0" smtClean="0"/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7924" y="2639259"/>
            <a:ext cx="14489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Expression Ratio</a:t>
            </a:r>
          </a:p>
          <a:p>
            <a:pPr algn="ctr"/>
            <a:r>
              <a:rPr lang="en-US" sz="1200" dirty="0" smtClean="0"/>
              <a:t>( </a:t>
            </a:r>
            <a:r>
              <a:rPr lang="en-US" sz="1200" dirty="0" err="1" smtClean="0"/>
              <a:t>Nascent:poly</a:t>
            </a:r>
            <a:r>
              <a:rPr lang="en-US" sz="1200" dirty="0" smtClean="0"/>
              <a:t>(A)+ 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9"/>
          <a:stretch/>
        </p:blipFill>
        <p:spPr>
          <a:xfrm>
            <a:off x="0" y="2857500"/>
            <a:ext cx="6338277" cy="3429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969" y="2696310"/>
            <a:ext cx="6494585" cy="328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24954" y="2809633"/>
            <a:ext cx="152400" cy="333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>
            <a:off x="6224954" y="4290646"/>
            <a:ext cx="625231" cy="19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28421" y="7309360"/>
            <a:ext cx="121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Response to Gro</a:t>
            </a:r>
          </a:p>
          <a:p>
            <a:pPr algn="r"/>
            <a:r>
              <a:rPr lang="en-US" sz="1200" dirty="0" smtClean="0"/>
              <a:t>overexpression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07" t="47607" r="5312" b="44643"/>
          <a:stretch/>
        </p:blipFill>
        <p:spPr>
          <a:xfrm>
            <a:off x="4243754" y="7127628"/>
            <a:ext cx="422031" cy="8251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10393" y="7127628"/>
            <a:ext cx="848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change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10393" y="7348039"/>
            <a:ext cx="1545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Decreased expression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610393" y="7611983"/>
            <a:ext cx="1492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Increased expression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55305" y="6260731"/>
            <a:ext cx="2155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Metagenomic</a:t>
            </a:r>
            <a:r>
              <a:rPr lang="en-US" sz="1200" dirty="0" smtClean="0"/>
              <a:t> position (5’ to 3’)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41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58</Words>
  <Application>Microsoft Macintosh PowerPoint</Application>
  <PresentationFormat>Letter Paper (8.5x11 in)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12</cp:revision>
  <cp:lastPrinted>2015-11-09T08:35:29Z</cp:lastPrinted>
  <dcterms:created xsi:type="dcterms:W3CDTF">2015-09-15T21:47:47Z</dcterms:created>
  <dcterms:modified xsi:type="dcterms:W3CDTF">2015-11-09T08:44:36Z</dcterms:modified>
</cp:coreProperties>
</file>