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4CB-82DB-9D43-A1C1-666AB832DC68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81395" y="3204365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25164" y="2917765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10206" y="2940696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01105" y="3211250"/>
            <a:ext cx="1929025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60459" y="316142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2936929" y="316142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998781" y="312359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759674" y="312359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06426" y="293518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Arc 57"/>
          <p:cNvSpPr/>
          <p:nvPr/>
        </p:nvSpPr>
        <p:spPr>
          <a:xfrm>
            <a:off x="4149418" y="2478336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082895" y="293518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784247" y="2628724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98370" y="274007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98370" y="2740079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220925" y="2100289"/>
            <a:ext cx="1772246" cy="648408"/>
            <a:chOff x="3573230" y="3124668"/>
            <a:chExt cx="1772246" cy="648408"/>
          </a:xfrm>
        </p:grpSpPr>
        <p:sp>
          <p:nvSpPr>
            <p:cNvPr id="71" name="Arc 70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>
            <a:off x="628650" y="5902886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72419" y="5616286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557461" y="5639217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48360" y="5909771"/>
            <a:ext cx="1929025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907714" y="5859947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flipV="1">
            <a:off x="984184" y="5859947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046036" y="5822115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806929" y="5822115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053681" y="5633707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Arc 90"/>
          <p:cNvSpPr/>
          <p:nvPr/>
        </p:nvSpPr>
        <p:spPr>
          <a:xfrm>
            <a:off x="2196673" y="5176857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30150" y="5633707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31502" y="5327245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45625" y="54386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845625" y="5438600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68180" y="4798810"/>
            <a:ext cx="1772246" cy="648408"/>
            <a:chOff x="3573230" y="3124668"/>
            <a:chExt cx="1772246" cy="648408"/>
          </a:xfrm>
        </p:grpSpPr>
        <p:sp>
          <p:nvSpPr>
            <p:cNvPr id="97" name="Arc 96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8" grpId="0" animBg="1"/>
      <p:bldP spid="66" grpId="0" animBg="1"/>
      <p:bldP spid="69" grpId="0" animBg="1"/>
      <p:bldP spid="70" grpId="0"/>
      <p:bldP spid="70" grpId="1"/>
      <p:bldP spid="76" grpId="0"/>
      <p:bldP spid="76" grpId="1"/>
      <p:bldP spid="76" grpId="2"/>
      <p:bldP spid="90" grpId="0" animBg="1"/>
      <p:bldP spid="91" grpId="0" animBg="1"/>
      <p:bldP spid="92" grpId="0" animBg="1"/>
      <p:bldP spid="93" grpId="0" animBg="1"/>
      <p:bldP spid="94" grpId="0"/>
      <p:bldP spid="94" grpId="1"/>
      <p:bldP spid="95" grpId="0"/>
      <p:bldP spid="95" grpId="1"/>
      <p:bldP spid="95" grpId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10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2</cp:revision>
  <dcterms:created xsi:type="dcterms:W3CDTF">2015-11-20T02:19:47Z</dcterms:created>
  <dcterms:modified xsi:type="dcterms:W3CDTF">2015-11-20T02:31:54Z</dcterms:modified>
</cp:coreProperties>
</file>