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4" r:id="rId7"/>
    <p:sldId id="263" r:id="rId8"/>
    <p:sldId id="261" r:id="rId9"/>
    <p:sldId id="262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6291"/>
  </p:normalViewPr>
  <p:slideViewPr>
    <p:cSldViewPr snapToGrid="0" snapToObjects="1">
      <p:cViewPr>
        <p:scale>
          <a:sx n="120" d="100"/>
          <a:sy n="120" d="100"/>
        </p:scale>
        <p:origin x="2256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48293" b="81453"/>
          <a:stretch/>
        </p:blipFill>
        <p:spPr>
          <a:xfrm>
            <a:off x="1706135" y="450388"/>
            <a:ext cx="3066586" cy="1646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016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8" y="3182916"/>
            <a:ext cx="7714343" cy="5961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3873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4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4152"/>
          <a:stretch/>
        </p:blipFill>
        <p:spPr>
          <a:xfrm>
            <a:off x="2202249" y="373613"/>
            <a:ext cx="4499176" cy="460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19"/>
          <a:stretch/>
        </p:blipFill>
        <p:spPr>
          <a:xfrm>
            <a:off x="1493589" y="373612"/>
            <a:ext cx="708660" cy="4609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4983097"/>
            <a:ext cx="6858000" cy="396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5707" y="63630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56408" y="72503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69767" y="70041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2556" y="508330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3551" y="508330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p &lt; 10</a:t>
            </a:r>
            <a:r>
              <a:rPr lang="en-US" sz="1200" i="1" baseline="30000" dirty="0" smtClean="0"/>
              <a:t>-10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16" y="373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6" y="46137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47859" y="6662058"/>
            <a:ext cx="6566598" cy="23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16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862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835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0881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92</Words>
  <Application>Microsoft Macintosh PowerPoint</Application>
  <PresentationFormat>Letter Paper (8.5x11 in)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23</cp:revision>
  <cp:lastPrinted>2015-11-16T07:44:47Z</cp:lastPrinted>
  <dcterms:created xsi:type="dcterms:W3CDTF">2015-09-15T21:47:47Z</dcterms:created>
  <dcterms:modified xsi:type="dcterms:W3CDTF">2015-11-16T09:21:20Z</dcterms:modified>
</cp:coreProperties>
</file>