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6291"/>
  </p:normalViewPr>
  <p:slideViewPr>
    <p:cSldViewPr snapToGrid="0" snapToObjects="1">
      <p:cViewPr varScale="1">
        <p:scale>
          <a:sx n="91" d="100"/>
          <a:sy n="91" d="100"/>
        </p:scale>
        <p:origin x="2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B549-1AB7-F54D-8041-FC07701C318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smtClean="0"/>
              <a:t>2-3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8130" y="278971"/>
            <a:ext cx="3641740" cy="8214101"/>
            <a:chOff x="1802253" y="278971"/>
            <a:chExt cx="3641740" cy="8214101"/>
          </a:xfrm>
        </p:grpSpPr>
        <p:grpSp>
          <p:nvGrpSpPr>
            <p:cNvPr id="15" name="Group 14"/>
            <p:cNvGrpSpPr/>
            <p:nvPr/>
          </p:nvGrpSpPr>
          <p:grpSpPr>
            <a:xfrm>
              <a:off x="1828801" y="278971"/>
              <a:ext cx="3470485" cy="2815552"/>
              <a:chOff x="1751309" y="573439"/>
              <a:chExt cx="3470485" cy="281555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74" t="9460" r="10530" b="11168"/>
              <a:stretch/>
            </p:blipFill>
            <p:spPr>
              <a:xfrm>
                <a:off x="1901067" y="573439"/>
                <a:ext cx="3000787" cy="281555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751309" y="3187513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81914" y="2657987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02253" y="3509247"/>
              <a:ext cx="3641740" cy="2259853"/>
              <a:chOff x="1755759" y="3803715"/>
              <a:chExt cx="3641740" cy="2259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5" t="17813" r="7049" b="18479"/>
              <a:stretch/>
            </p:blipFill>
            <p:spPr>
              <a:xfrm>
                <a:off x="1940933" y="3803715"/>
                <a:ext cx="3136626" cy="2259853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755759" y="5862090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57619" y="5684606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28801" y="6183824"/>
              <a:ext cx="3443938" cy="2309248"/>
              <a:chOff x="1751309" y="6478292"/>
              <a:chExt cx="3443938" cy="230924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813" r="8094" b="17087"/>
              <a:stretch/>
            </p:blipFill>
            <p:spPr>
              <a:xfrm>
                <a:off x="1751309" y="6478292"/>
                <a:ext cx="3260113" cy="2309248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751309" y="8586062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55367" y="8268374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74621" y="4377563"/>
            <a:ext cx="1426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modENCODE</a:t>
            </a:r>
            <a:endParaRPr lang="en-US" sz="1400" dirty="0" smtClean="0"/>
          </a:p>
          <a:p>
            <a:r>
              <a:rPr lang="en-US" sz="1400" dirty="0" smtClean="0"/>
              <a:t>White Pre-Pupae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9053" y="162996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1.5 – 4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9053" y="437756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4 – 6.5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9053" y="705708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6.5 – 9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02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6787"/>
          <a:stretch/>
        </p:blipFill>
        <p:spPr>
          <a:xfrm>
            <a:off x="1010092" y="3221665"/>
            <a:ext cx="5209953" cy="4491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r="72868" b="75986"/>
          <a:stretch/>
        </p:blipFill>
        <p:spPr>
          <a:xfrm>
            <a:off x="1010092" y="2074531"/>
            <a:ext cx="1520456" cy="774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1102" y="1802810"/>
            <a:ext cx="83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r>
              <a:rPr lang="en-US" i="1" dirty="0" smtClean="0"/>
              <a:t>-score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 rot="18900000">
            <a:off x="2284139" y="793097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1.5 – 4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18900000">
            <a:off x="3350236" y="794914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 – 6.5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18900000">
            <a:off x="4493881" y="794914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6.5 - 9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268941"/>
            <a:ext cx="6858000" cy="8875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5" y="2097554"/>
            <a:ext cx="6031939" cy="34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11905</TotalTime>
  <Words>53</Words>
  <Application>Microsoft Macintosh PowerPoint</Application>
  <PresentationFormat>Letter Paper (8.5x11 in)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6</cp:revision>
  <dcterms:created xsi:type="dcterms:W3CDTF">2015-09-02T01:57:45Z</dcterms:created>
  <dcterms:modified xsi:type="dcterms:W3CDTF">2015-11-07T08:27:15Z</dcterms:modified>
</cp:coreProperties>
</file>