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>
        <p:scale>
          <a:sx n="123" d="100"/>
          <a:sy n="123" d="100"/>
        </p:scale>
        <p:origin x="219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9" y="5069541"/>
            <a:ext cx="4074459" cy="4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3702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183" y="7292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3" y="25386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16506"/>
            <a:ext cx="2608729" cy="2608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5" y="2916506"/>
            <a:ext cx="2608729" cy="260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23"/>
            <a:ext cx="6858000" cy="5299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823" y="57065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7692" y="1069383"/>
            <a:ext cx="3502617" cy="7005235"/>
            <a:chOff x="1677692" y="759415"/>
            <a:chExt cx="3502617" cy="7005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759415"/>
              <a:ext cx="3502617" cy="35026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4262033"/>
              <a:ext cx="3502617" cy="350261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66427" y="70005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61" y="2756761"/>
            <a:ext cx="3630478" cy="363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427" y="700051"/>
            <a:ext cx="194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656" y="13951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1" y="472698"/>
            <a:ext cx="4703736" cy="470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8" y="4544878"/>
            <a:ext cx="4599122" cy="4599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2" y="60443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594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2-d</a:t>
            </a:r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4" y="4499264"/>
            <a:ext cx="5251853" cy="4058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739" y="6995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79" y="13912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279" y="521905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9729" y="1330837"/>
            <a:ext cx="4374581" cy="3827758"/>
            <a:chOff x="1464682" y="1391296"/>
            <a:chExt cx="4374581" cy="3827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82" y="1391296"/>
              <a:ext cx="4374581" cy="382775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464682" y="1391296"/>
              <a:ext cx="1108037" cy="2235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835595"/>
            <a:ext cx="6000645" cy="7765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692" y="466263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6910" y="1134563"/>
            <a:ext cx="955963" cy="7348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875" y="5579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5" y="1174173"/>
            <a:ext cx="4561609" cy="3524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94" y="5130664"/>
            <a:ext cx="5273797" cy="30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868" y="69742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066756"/>
            <a:ext cx="5518672" cy="6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6858000" cy="5299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380" y="1301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4504</TotalTime>
  <Words>58</Words>
  <Application>Microsoft Macintosh PowerPoint</Application>
  <PresentationFormat>Letter Paper (8.5x11 in)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29</cp:revision>
  <dcterms:created xsi:type="dcterms:W3CDTF">2015-08-07T02:04:10Z</dcterms:created>
  <dcterms:modified xsi:type="dcterms:W3CDTF">2015-08-10T05:08:49Z</dcterms:modified>
</cp:coreProperties>
</file>